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4"/>
    <p:sldMasterId id="2147483736" r:id="rId5"/>
  </p:sldMasterIdLst>
  <p:notesMasterIdLst>
    <p:notesMasterId r:id="rId22"/>
  </p:notesMasterIdLst>
  <p:handoutMasterIdLst>
    <p:handoutMasterId r:id="rId23"/>
  </p:handoutMasterIdLst>
  <p:sldIdLst>
    <p:sldId id="1603" r:id="rId6"/>
    <p:sldId id="1887" r:id="rId7"/>
    <p:sldId id="1502" r:id="rId8"/>
    <p:sldId id="1912" r:id="rId9"/>
    <p:sldId id="1915" r:id="rId10"/>
    <p:sldId id="1415" r:id="rId11"/>
    <p:sldId id="1466" r:id="rId12"/>
    <p:sldId id="1435" r:id="rId13"/>
    <p:sldId id="1448" r:id="rId14"/>
    <p:sldId id="1905" r:id="rId15"/>
    <p:sldId id="1911" r:id="rId16"/>
    <p:sldId id="1901" r:id="rId17"/>
    <p:sldId id="1902" r:id="rId18"/>
    <p:sldId id="1903" r:id="rId19"/>
    <p:sldId id="1899" r:id="rId20"/>
    <p:sldId id="1906"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10" userDrawn="1">
          <p15:clr>
            <a:srgbClr val="A4A3A4"/>
          </p15:clr>
        </p15:guide>
        <p15:guide id="3" orient="horz" pos="3045" userDrawn="1">
          <p15:clr>
            <a:srgbClr val="A4A3A4"/>
          </p15:clr>
        </p15:guide>
        <p15:guide id="4" orient="horz" pos="1094" userDrawn="1">
          <p15:clr>
            <a:srgbClr val="A4A3A4"/>
          </p15:clr>
        </p15:guide>
        <p15:guide id="5" pos="66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687"/>
    <a:srgbClr val="EF7C6D"/>
    <a:srgbClr val="43A1CE"/>
    <a:srgbClr val="00338D"/>
    <a:srgbClr val="004A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28" autoAdjust="0"/>
    <p:restoredTop sz="93447" autoAdjust="0"/>
  </p:normalViewPr>
  <p:slideViewPr>
    <p:cSldViewPr snapToGrid="0">
      <p:cViewPr varScale="1">
        <p:scale>
          <a:sx n="70" d="100"/>
          <a:sy n="70" d="100"/>
        </p:scale>
        <p:origin x="820" y="60"/>
      </p:cViewPr>
      <p:guideLst>
        <p:guide orient="horz" pos="2160"/>
        <p:guide pos="5110"/>
        <p:guide orient="horz" pos="3045"/>
        <p:guide orient="horz" pos="1094"/>
        <p:guide pos="663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404F67A-CC71-4018-B648-AFD8A4C618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Arial" panose="020B0604020202020204" pitchFamily="34" charset="0"/>
            </a:endParaRPr>
          </a:p>
        </p:txBody>
      </p:sp>
      <p:sp>
        <p:nvSpPr>
          <p:cNvPr id="3" name="Datumsplatzhalter 2">
            <a:extLst>
              <a:ext uri="{FF2B5EF4-FFF2-40B4-BE49-F238E27FC236}">
                <a16:creationId xmlns:a16="http://schemas.microsoft.com/office/drawing/2014/main" id="{35CCBB78-E851-40F4-B125-808001E942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559F61-7180-42DE-820C-F0685AF77542}" type="datetimeFigureOut">
              <a:rPr lang="de-DE" smtClean="0">
                <a:latin typeface="Arial" panose="020B0604020202020204" pitchFamily="34" charset="0"/>
              </a:rPr>
              <a:t>13.05.2024</a:t>
            </a:fld>
            <a:endParaRPr lang="de-DE">
              <a:latin typeface="Arial" panose="020B0604020202020204" pitchFamily="34" charset="0"/>
            </a:endParaRPr>
          </a:p>
        </p:txBody>
      </p:sp>
      <p:sp>
        <p:nvSpPr>
          <p:cNvPr id="4" name="Fußzeilenplatzhalter 3">
            <a:extLst>
              <a:ext uri="{FF2B5EF4-FFF2-40B4-BE49-F238E27FC236}">
                <a16:creationId xmlns:a16="http://schemas.microsoft.com/office/drawing/2014/main" id="{492B06D0-6237-4168-9F11-A1DE8C1B26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Arial" panose="020B0604020202020204" pitchFamily="34" charset="0"/>
            </a:endParaRPr>
          </a:p>
        </p:txBody>
      </p:sp>
      <p:sp>
        <p:nvSpPr>
          <p:cNvPr id="5" name="Foliennummernplatzhalter 4">
            <a:extLst>
              <a:ext uri="{FF2B5EF4-FFF2-40B4-BE49-F238E27FC236}">
                <a16:creationId xmlns:a16="http://schemas.microsoft.com/office/drawing/2014/main" id="{86018E41-EB0E-4A24-89A8-F54E7C3646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8B0172-F09F-42C0-8258-5F93D84D399D}" type="slidenum">
              <a:rPr lang="de-DE" smtClean="0">
                <a:latin typeface="Arial" panose="020B0604020202020204" pitchFamily="34" charset="0"/>
              </a:rPr>
              <a:t>‹Nr.›</a:t>
            </a:fld>
            <a:endParaRPr lang="de-DE">
              <a:latin typeface="Arial" panose="020B0604020202020204" pitchFamily="34" charset="0"/>
            </a:endParaRPr>
          </a:p>
        </p:txBody>
      </p:sp>
    </p:spTree>
    <p:extLst>
      <p:ext uri="{BB962C8B-B14F-4D97-AF65-F5344CB8AC3E}">
        <p14:creationId xmlns:p14="http://schemas.microsoft.com/office/powerpoint/2010/main" val="3757408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28242A0-5330-4AA1-AA39-E6462421FCB6}" type="datetimeFigureOut">
              <a:rPr lang="de-DE" smtClean="0"/>
              <a:pPr/>
              <a:t>13.05.2024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6BA05DA8-C72F-4E70-B8E5-22B7D26EA277}" type="slidenum">
              <a:rPr lang="de-DE" smtClean="0"/>
              <a:pPr/>
              <a:t>‹Nr.›</a:t>
            </a:fld>
            <a:endParaRPr lang="de-DE"/>
          </a:p>
        </p:txBody>
      </p:sp>
    </p:spTree>
    <p:extLst>
      <p:ext uri="{BB962C8B-B14F-4D97-AF65-F5344CB8AC3E}">
        <p14:creationId xmlns:p14="http://schemas.microsoft.com/office/powerpoint/2010/main" val="411306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3</a:t>
            </a:fld>
            <a:endParaRPr lang="de-DE" dirty="0"/>
          </a:p>
        </p:txBody>
      </p:sp>
    </p:spTree>
    <p:extLst>
      <p:ext uri="{BB962C8B-B14F-4D97-AF65-F5344CB8AC3E}">
        <p14:creationId xmlns:p14="http://schemas.microsoft.com/office/powerpoint/2010/main" val="1024649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13</a:t>
            </a:fld>
            <a:endParaRPr lang="de-DE" dirty="0">
              <a:solidFill>
                <a:prstClr val="black"/>
              </a:solidFill>
            </a:endParaRPr>
          </a:p>
        </p:txBody>
      </p:sp>
    </p:spTree>
    <p:extLst>
      <p:ext uri="{BB962C8B-B14F-4D97-AF65-F5344CB8AC3E}">
        <p14:creationId xmlns:p14="http://schemas.microsoft.com/office/powerpoint/2010/main" val="416263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14</a:t>
            </a:fld>
            <a:endParaRPr lang="de-DE" dirty="0">
              <a:solidFill>
                <a:prstClr val="black"/>
              </a:solidFill>
            </a:endParaRPr>
          </a:p>
        </p:txBody>
      </p:sp>
    </p:spTree>
    <p:extLst>
      <p:ext uri="{BB962C8B-B14F-4D97-AF65-F5344CB8AC3E}">
        <p14:creationId xmlns:p14="http://schemas.microsoft.com/office/powerpoint/2010/main" val="1291377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15</a:t>
            </a:fld>
            <a:endParaRPr lang="de-DE" dirty="0">
              <a:solidFill>
                <a:prstClr val="black"/>
              </a:solidFill>
            </a:endParaRPr>
          </a:p>
        </p:txBody>
      </p:sp>
    </p:spTree>
    <p:extLst>
      <p:ext uri="{BB962C8B-B14F-4D97-AF65-F5344CB8AC3E}">
        <p14:creationId xmlns:p14="http://schemas.microsoft.com/office/powerpoint/2010/main" val="89716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16</a:t>
            </a:fld>
            <a:endParaRPr lang="de-DE" dirty="0">
              <a:solidFill>
                <a:prstClr val="black"/>
              </a:solidFill>
            </a:endParaRPr>
          </a:p>
        </p:txBody>
      </p:sp>
    </p:spTree>
    <p:extLst>
      <p:ext uri="{BB962C8B-B14F-4D97-AF65-F5344CB8AC3E}">
        <p14:creationId xmlns:p14="http://schemas.microsoft.com/office/powerpoint/2010/main" val="10742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4</a:t>
            </a:fld>
            <a:endParaRPr lang="de-DE" dirty="0">
              <a:solidFill>
                <a:prstClr val="black"/>
              </a:solidFill>
            </a:endParaRPr>
          </a:p>
        </p:txBody>
      </p:sp>
    </p:spTree>
    <p:extLst>
      <p:ext uri="{BB962C8B-B14F-4D97-AF65-F5344CB8AC3E}">
        <p14:creationId xmlns:p14="http://schemas.microsoft.com/office/powerpoint/2010/main" val="3417720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3EF0A-C785-7B05-7742-A991653B46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1A460D7-6B36-2036-1E0C-1C2C9D03DF9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1224FE-F5AD-0311-E3FB-463A522DC59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52641A5-33D5-AEF0-5022-5DEFD2038CB4}"/>
              </a:ext>
            </a:extLst>
          </p:cNvPr>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5</a:t>
            </a:fld>
            <a:endParaRPr lang="de-DE" dirty="0">
              <a:solidFill>
                <a:prstClr val="black"/>
              </a:solidFill>
            </a:endParaRPr>
          </a:p>
        </p:txBody>
      </p:sp>
    </p:spTree>
    <p:extLst>
      <p:ext uri="{BB962C8B-B14F-4D97-AF65-F5344CB8AC3E}">
        <p14:creationId xmlns:p14="http://schemas.microsoft.com/office/powerpoint/2010/main" val="87837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6</a:t>
            </a:fld>
            <a:endParaRPr lang="de-DE" dirty="0">
              <a:solidFill>
                <a:prstClr val="black"/>
              </a:solidFill>
            </a:endParaRPr>
          </a:p>
        </p:txBody>
      </p:sp>
    </p:spTree>
    <p:extLst>
      <p:ext uri="{BB962C8B-B14F-4D97-AF65-F5344CB8AC3E}">
        <p14:creationId xmlns:p14="http://schemas.microsoft.com/office/powerpoint/2010/main" val="372394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7</a:t>
            </a:fld>
            <a:endParaRPr lang="de-DE" dirty="0">
              <a:solidFill>
                <a:prstClr val="black"/>
              </a:solidFill>
            </a:endParaRPr>
          </a:p>
        </p:txBody>
      </p:sp>
    </p:spTree>
    <p:extLst>
      <p:ext uri="{BB962C8B-B14F-4D97-AF65-F5344CB8AC3E}">
        <p14:creationId xmlns:p14="http://schemas.microsoft.com/office/powerpoint/2010/main" val="216352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8</a:t>
            </a:fld>
            <a:endParaRPr lang="de-DE" dirty="0">
              <a:solidFill>
                <a:prstClr val="black"/>
              </a:solidFill>
            </a:endParaRPr>
          </a:p>
        </p:txBody>
      </p:sp>
    </p:spTree>
    <p:extLst>
      <p:ext uri="{BB962C8B-B14F-4D97-AF65-F5344CB8AC3E}">
        <p14:creationId xmlns:p14="http://schemas.microsoft.com/office/powerpoint/2010/main" val="211288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9</a:t>
            </a:fld>
            <a:endParaRPr lang="de-DE" dirty="0">
              <a:solidFill>
                <a:prstClr val="black"/>
              </a:solidFill>
            </a:endParaRPr>
          </a:p>
        </p:txBody>
      </p:sp>
    </p:spTree>
    <p:extLst>
      <p:ext uri="{BB962C8B-B14F-4D97-AF65-F5344CB8AC3E}">
        <p14:creationId xmlns:p14="http://schemas.microsoft.com/office/powerpoint/2010/main" val="215056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11</a:t>
            </a:fld>
            <a:endParaRPr lang="de-DE" dirty="0">
              <a:solidFill>
                <a:prstClr val="black"/>
              </a:solidFill>
            </a:endParaRPr>
          </a:p>
        </p:txBody>
      </p:sp>
    </p:spTree>
    <p:extLst>
      <p:ext uri="{BB962C8B-B14F-4D97-AF65-F5344CB8AC3E}">
        <p14:creationId xmlns:p14="http://schemas.microsoft.com/office/powerpoint/2010/main" val="1576457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90478">
              <a:defRPr/>
            </a:pPr>
            <a:fld id="{6BA05DA8-C72F-4E70-B8E5-22B7D26EA277}" type="slidenum">
              <a:rPr lang="de-DE">
                <a:solidFill>
                  <a:prstClr val="black"/>
                </a:solidFill>
              </a:rPr>
              <a:pPr defTabSz="990478">
                <a:defRPr/>
              </a:pPr>
              <a:t>12</a:t>
            </a:fld>
            <a:endParaRPr lang="de-DE" dirty="0">
              <a:solidFill>
                <a:prstClr val="black"/>
              </a:solidFill>
            </a:endParaRPr>
          </a:p>
        </p:txBody>
      </p:sp>
    </p:spTree>
    <p:extLst>
      <p:ext uri="{BB962C8B-B14F-4D97-AF65-F5344CB8AC3E}">
        <p14:creationId xmlns:p14="http://schemas.microsoft.com/office/powerpoint/2010/main" val="2131968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F4B584C-E008-4953-A99B-BEAEB8D9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897" y="357755"/>
            <a:ext cx="3092450" cy="740105"/>
          </a:xfrm>
          <a:prstGeom prst="rect">
            <a:avLst/>
          </a:prstGeom>
        </p:spPr>
      </p:pic>
      <p:pic>
        <p:nvPicPr>
          <p:cNvPr id="9" name="Grafik 8">
            <a:extLst>
              <a:ext uri="{FF2B5EF4-FFF2-40B4-BE49-F238E27FC236}">
                <a16:creationId xmlns:a16="http://schemas.microsoft.com/office/drawing/2014/main" id="{ADBB452C-DA87-4545-8DF8-34C45F639AA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5156616" y="101602"/>
            <a:ext cx="7044349" cy="6761704"/>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p:spPr>
        <p:txBody>
          <a:bodyPr wrap="square" anchor="b"/>
          <a:lstStyle>
            <a:lvl1pPr algn="l">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3336BFB5-ECA2-4A03-A6A4-2C15AC5BFF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8509" y="265716"/>
            <a:ext cx="3092444" cy="740104"/>
          </a:xfrm>
          <a:prstGeom prst="rect">
            <a:avLst/>
          </a:prstGeom>
        </p:spPr>
      </p:pic>
    </p:spTree>
    <p:extLst>
      <p:ext uri="{BB962C8B-B14F-4D97-AF65-F5344CB8AC3E}">
        <p14:creationId xmlns:p14="http://schemas.microsoft.com/office/powerpoint/2010/main" val="3794640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rstellung_1_Pers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740E8-EB9D-4E4C-98D1-28DF9A60E716}"/>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6C2E9272-231A-4AC3-B809-8C78321D8C7D}"/>
              </a:ext>
            </a:extLst>
          </p:cNvPr>
          <p:cNvSpPr>
            <a:spLocks noGrp="1"/>
          </p:cNvSpPr>
          <p:nvPr>
            <p:ph type="ftr" sz="quarter" idx="10"/>
          </p:nvPr>
        </p:nvSpPr>
        <p:spPr/>
        <p:txBody>
          <a:bodyPr/>
          <a:lstStyle/>
          <a:p>
            <a:r>
              <a:rPr lang="en-US"/>
              <a:t>KLQ-Workshop | Bonn | Lions-Quest-Team | 10. - 11.09.2022</a:t>
            </a:r>
            <a:endParaRPr lang="de-DE"/>
          </a:p>
        </p:txBody>
      </p:sp>
      <p:sp>
        <p:nvSpPr>
          <p:cNvPr id="4" name="Foliennummernplatzhalter 3">
            <a:extLst>
              <a:ext uri="{FF2B5EF4-FFF2-40B4-BE49-F238E27FC236}">
                <a16:creationId xmlns:a16="http://schemas.microsoft.com/office/drawing/2014/main" id="{83F77064-0A15-4F12-9BC5-73F6F91823F8}"/>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F734D9A5-61F5-40D5-B8B0-21A5AAD905B5}"/>
              </a:ext>
            </a:extLst>
          </p:cNvPr>
          <p:cNvSpPr>
            <a:spLocks noGrp="1"/>
          </p:cNvSpPr>
          <p:nvPr>
            <p:ph type="pic" sz="quarter" idx="12"/>
          </p:nvPr>
        </p:nvSpPr>
        <p:spPr>
          <a:xfrm>
            <a:off x="800100" y="2328862"/>
            <a:ext cx="2914650" cy="3448050"/>
          </a:xfrm>
        </p:spPr>
        <p:txBody>
          <a:bodyPr/>
          <a:lstStyle/>
          <a:p>
            <a:endParaRPr lang="de-DE"/>
          </a:p>
        </p:txBody>
      </p:sp>
      <p:sp>
        <p:nvSpPr>
          <p:cNvPr id="9" name="Textplatzhalter 8">
            <a:extLst>
              <a:ext uri="{FF2B5EF4-FFF2-40B4-BE49-F238E27FC236}">
                <a16:creationId xmlns:a16="http://schemas.microsoft.com/office/drawing/2014/main" id="{8A732418-7DA6-408D-8739-CABFAAD635C3}"/>
              </a:ext>
            </a:extLst>
          </p:cNvPr>
          <p:cNvSpPr>
            <a:spLocks noGrp="1"/>
          </p:cNvSpPr>
          <p:nvPr>
            <p:ph type="body" sz="quarter" idx="13" hasCustomPrompt="1"/>
          </p:nvPr>
        </p:nvSpPr>
        <p:spPr>
          <a:xfrm>
            <a:off x="4419600" y="2554877"/>
            <a:ext cx="6972300" cy="633413"/>
          </a:xfrm>
        </p:spPr>
        <p:txBody>
          <a:bodyPr anchor="ctr" anchorCtr="0"/>
          <a:lstStyle>
            <a:lvl1pPr>
              <a:defRPr>
                <a:solidFill>
                  <a:schemeClr val="bg1"/>
                </a:solidFill>
              </a:defRPr>
            </a:lvl1pPr>
            <a:lvl2pPr>
              <a:defRPr>
                <a:solidFill>
                  <a:schemeClr val="bg1"/>
                </a:solidFill>
              </a:defRPr>
            </a:lvl2pPr>
            <a:lvl3pPr marL="0" indent="0" algn="l">
              <a:buNone/>
              <a:defRPr sz="2000" b="1">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Vorname Nachname</a:t>
            </a:r>
          </a:p>
        </p:txBody>
      </p:sp>
      <p:sp>
        <p:nvSpPr>
          <p:cNvPr id="10" name="Textplatzhalter 8">
            <a:extLst>
              <a:ext uri="{FF2B5EF4-FFF2-40B4-BE49-F238E27FC236}">
                <a16:creationId xmlns:a16="http://schemas.microsoft.com/office/drawing/2014/main" id="{5D50C2B0-3B7D-44F0-9E55-57485D5E40EE}"/>
              </a:ext>
            </a:extLst>
          </p:cNvPr>
          <p:cNvSpPr>
            <a:spLocks noGrp="1"/>
          </p:cNvSpPr>
          <p:nvPr>
            <p:ph type="body" sz="quarter" idx="14" hasCustomPrompt="1"/>
          </p:nvPr>
        </p:nvSpPr>
        <p:spPr>
          <a:xfrm>
            <a:off x="4419600" y="4083636"/>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2" name="Textplatzhalter 8">
            <a:extLst>
              <a:ext uri="{FF2B5EF4-FFF2-40B4-BE49-F238E27FC236}">
                <a16:creationId xmlns:a16="http://schemas.microsoft.com/office/drawing/2014/main" id="{6C772A29-15D7-48D7-A02D-8A4BAA0FE25C}"/>
              </a:ext>
            </a:extLst>
          </p:cNvPr>
          <p:cNvSpPr>
            <a:spLocks noGrp="1"/>
          </p:cNvSpPr>
          <p:nvPr>
            <p:ph type="body" sz="quarter" idx="15" hasCustomPrompt="1"/>
          </p:nvPr>
        </p:nvSpPr>
        <p:spPr>
          <a:xfrm>
            <a:off x="4419600" y="4550360"/>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7" name="Textplatzhalter 8">
            <a:extLst>
              <a:ext uri="{FF2B5EF4-FFF2-40B4-BE49-F238E27FC236}">
                <a16:creationId xmlns:a16="http://schemas.microsoft.com/office/drawing/2014/main" id="{433286E5-6590-49FE-9F81-3BD3F13BAF55}"/>
              </a:ext>
            </a:extLst>
          </p:cNvPr>
          <p:cNvSpPr>
            <a:spLocks noGrp="1"/>
          </p:cNvSpPr>
          <p:nvPr>
            <p:ph type="body" sz="quarter" idx="16" hasCustomPrompt="1"/>
          </p:nvPr>
        </p:nvSpPr>
        <p:spPr>
          <a:xfrm>
            <a:off x="4419600" y="5012323"/>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Tree>
    <p:extLst>
      <p:ext uri="{BB962C8B-B14F-4D97-AF65-F5344CB8AC3E}">
        <p14:creationId xmlns:p14="http://schemas.microsoft.com/office/powerpoint/2010/main" val="316670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rstellung_2_Pers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846CF-CC0C-40D3-A7D0-BAC2823B4424}"/>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9DA866E9-C678-432F-8BF8-B6777D1D194A}"/>
              </a:ext>
            </a:extLst>
          </p:cNvPr>
          <p:cNvSpPr>
            <a:spLocks noGrp="1"/>
          </p:cNvSpPr>
          <p:nvPr>
            <p:ph type="ftr" sz="quarter" idx="10"/>
          </p:nvPr>
        </p:nvSpPr>
        <p:spPr/>
        <p:txBody>
          <a:bodyPr/>
          <a:lstStyle/>
          <a:p>
            <a:r>
              <a:rPr lang="en-US"/>
              <a:t>KLQ-Workshop | Bonn | Lions-Quest-Team | 10. - 11.09.2022</a:t>
            </a:r>
            <a:endParaRPr lang="de-DE"/>
          </a:p>
        </p:txBody>
      </p:sp>
      <p:sp>
        <p:nvSpPr>
          <p:cNvPr id="4" name="Foliennummernplatzhalter 3">
            <a:extLst>
              <a:ext uri="{FF2B5EF4-FFF2-40B4-BE49-F238E27FC236}">
                <a16:creationId xmlns:a16="http://schemas.microsoft.com/office/drawing/2014/main" id="{2B80AE85-CDD5-4AEE-9110-9BF52227FDCF}"/>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4DFC7BA7-9000-457C-B566-563981F9BF21}"/>
              </a:ext>
            </a:extLst>
          </p:cNvPr>
          <p:cNvSpPr>
            <a:spLocks noGrp="1"/>
          </p:cNvSpPr>
          <p:nvPr>
            <p:ph type="pic" sz="quarter" idx="12"/>
          </p:nvPr>
        </p:nvSpPr>
        <p:spPr>
          <a:xfrm>
            <a:off x="1024729" y="1855102"/>
            <a:ext cx="4608512" cy="2865997"/>
          </a:xfrm>
        </p:spPr>
        <p:txBody>
          <a:bodyPr/>
          <a:lstStyle/>
          <a:p>
            <a:endParaRPr lang="de-DE"/>
          </a:p>
        </p:txBody>
      </p:sp>
      <p:sp>
        <p:nvSpPr>
          <p:cNvPr id="13" name="Bildplatzhalter 5">
            <a:extLst>
              <a:ext uri="{FF2B5EF4-FFF2-40B4-BE49-F238E27FC236}">
                <a16:creationId xmlns:a16="http://schemas.microsoft.com/office/drawing/2014/main" id="{42C1D59B-F3CB-4362-8174-F4442F1AE8EF}"/>
              </a:ext>
            </a:extLst>
          </p:cNvPr>
          <p:cNvSpPr>
            <a:spLocks noGrp="1"/>
          </p:cNvSpPr>
          <p:nvPr>
            <p:ph type="pic" sz="quarter" idx="16"/>
          </p:nvPr>
        </p:nvSpPr>
        <p:spPr>
          <a:xfrm>
            <a:off x="6573439" y="1855102"/>
            <a:ext cx="4593832" cy="2865997"/>
          </a:xfrm>
        </p:spPr>
        <p:txBody>
          <a:bodyPr/>
          <a:lstStyle/>
          <a:p>
            <a:endParaRPr lang="de-DE"/>
          </a:p>
        </p:txBody>
      </p:sp>
      <p:sp>
        <p:nvSpPr>
          <p:cNvPr id="8" name="Textplatzhalter 8">
            <a:extLst>
              <a:ext uri="{FF2B5EF4-FFF2-40B4-BE49-F238E27FC236}">
                <a16:creationId xmlns:a16="http://schemas.microsoft.com/office/drawing/2014/main" id="{77A8BD2C-5FF0-4ADF-834D-87DC0D51E54E}"/>
              </a:ext>
            </a:extLst>
          </p:cNvPr>
          <p:cNvSpPr>
            <a:spLocks noGrp="1"/>
          </p:cNvSpPr>
          <p:nvPr>
            <p:ph type="body" sz="quarter" idx="13" hasCustomPrompt="1"/>
          </p:nvPr>
        </p:nvSpPr>
        <p:spPr>
          <a:xfrm>
            <a:off x="1200149"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Vorname Nachname</a:t>
            </a:r>
          </a:p>
        </p:txBody>
      </p:sp>
      <p:sp>
        <p:nvSpPr>
          <p:cNvPr id="9" name="Textplatzhalter 8">
            <a:extLst>
              <a:ext uri="{FF2B5EF4-FFF2-40B4-BE49-F238E27FC236}">
                <a16:creationId xmlns:a16="http://schemas.microsoft.com/office/drawing/2014/main" id="{E2530DFC-8B0E-4B6F-9BFC-409F37268CCC}"/>
              </a:ext>
            </a:extLst>
          </p:cNvPr>
          <p:cNvSpPr>
            <a:spLocks noGrp="1"/>
          </p:cNvSpPr>
          <p:nvPr>
            <p:ph type="body" sz="quarter" idx="14" hasCustomPrompt="1"/>
          </p:nvPr>
        </p:nvSpPr>
        <p:spPr>
          <a:xfrm>
            <a:off x="1200150"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4" name="Textplatzhalter 8">
            <a:extLst>
              <a:ext uri="{FF2B5EF4-FFF2-40B4-BE49-F238E27FC236}">
                <a16:creationId xmlns:a16="http://schemas.microsoft.com/office/drawing/2014/main" id="{84602A02-BFCC-4219-AB10-03F3F2E2FE16}"/>
              </a:ext>
            </a:extLst>
          </p:cNvPr>
          <p:cNvSpPr>
            <a:spLocks noGrp="1"/>
          </p:cNvSpPr>
          <p:nvPr>
            <p:ph type="body" sz="quarter" idx="17" hasCustomPrompt="1"/>
          </p:nvPr>
        </p:nvSpPr>
        <p:spPr>
          <a:xfrm>
            <a:off x="6734175"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Vorname Nachname</a:t>
            </a:r>
          </a:p>
        </p:txBody>
      </p:sp>
      <p:sp>
        <p:nvSpPr>
          <p:cNvPr id="15" name="Textplatzhalter 8">
            <a:extLst>
              <a:ext uri="{FF2B5EF4-FFF2-40B4-BE49-F238E27FC236}">
                <a16:creationId xmlns:a16="http://schemas.microsoft.com/office/drawing/2014/main" id="{B28450CB-1B51-4875-80CA-E68DE4DD93A2}"/>
              </a:ext>
            </a:extLst>
          </p:cNvPr>
          <p:cNvSpPr>
            <a:spLocks noGrp="1"/>
          </p:cNvSpPr>
          <p:nvPr>
            <p:ph type="body" sz="quarter" idx="18" hasCustomPrompt="1"/>
          </p:nvPr>
        </p:nvSpPr>
        <p:spPr>
          <a:xfrm>
            <a:off x="6734176"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Tree>
    <p:extLst>
      <p:ext uri="{BB962C8B-B14F-4D97-AF65-F5344CB8AC3E}">
        <p14:creationId xmlns:p14="http://schemas.microsoft.com/office/powerpoint/2010/main" val="2198887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orstellung_Gru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AEAC7-C672-4BFA-A2B6-0FB95563B5DD}"/>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EFBEE46D-CA90-41AC-B2EC-A19EFC0C4D74}"/>
              </a:ext>
            </a:extLst>
          </p:cNvPr>
          <p:cNvSpPr>
            <a:spLocks noGrp="1"/>
          </p:cNvSpPr>
          <p:nvPr>
            <p:ph type="ftr" sz="quarter" idx="10"/>
          </p:nvPr>
        </p:nvSpPr>
        <p:spPr/>
        <p:txBody>
          <a:bodyPr/>
          <a:lstStyle/>
          <a:p>
            <a:r>
              <a:rPr lang="en-US"/>
              <a:t>KLQ-Workshop | Bonn | Lions-Quest-Team | 10. - 11.09.2022</a:t>
            </a:r>
            <a:endParaRPr lang="de-DE"/>
          </a:p>
        </p:txBody>
      </p:sp>
      <p:sp>
        <p:nvSpPr>
          <p:cNvPr id="4" name="Foliennummernplatzhalter 3">
            <a:extLst>
              <a:ext uri="{FF2B5EF4-FFF2-40B4-BE49-F238E27FC236}">
                <a16:creationId xmlns:a16="http://schemas.microsoft.com/office/drawing/2014/main" id="{6069806C-9E44-4BF2-B37A-1E9CFA8D0375}"/>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31105367-C54E-49CA-A616-1B28CB089C7C}"/>
              </a:ext>
            </a:extLst>
          </p:cNvPr>
          <p:cNvSpPr>
            <a:spLocks noGrp="1"/>
          </p:cNvSpPr>
          <p:nvPr>
            <p:ph type="pic" sz="quarter" idx="12"/>
          </p:nvPr>
        </p:nvSpPr>
        <p:spPr>
          <a:xfrm>
            <a:off x="1077913" y="1844675"/>
            <a:ext cx="1239907" cy="1584325"/>
          </a:xfrm>
        </p:spPr>
        <p:txBody>
          <a:bodyPr/>
          <a:lstStyle/>
          <a:p>
            <a:endParaRPr lang="de-DE"/>
          </a:p>
        </p:txBody>
      </p:sp>
      <p:sp>
        <p:nvSpPr>
          <p:cNvPr id="7" name="Bildplatzhalter 5">
            <a:extLst>
              <a:ext uri="{FF2B5EF4-FFF2-40B4-BE49-F238E27FC236}">
                <a16:creationId xmlns:a16="http://schemas.microsoft.com/office/drawing/2014/main" id="{8346A284-3FDD-49C7-B375-4A91616A5B21}"/>
              </a:ext>
            </a:extLst>
          </p:cNvPr>
          <p:cNvSpPr>
            <a:spLocks noGrp="1"/>
          </p:cNvSpPr>
          <p:nvPr>
            <p:ph type="pic" sz="quarter" idx="13"/>
          </p:nvPr>
        </p:nvSpPr>
        <p:spPr>
          <a:xfrm>
            <a:off x="2802876" y="1844675"/>
            <a:ext cx="1239907" cy="1584325"/>
          </a:xfrm>
        </p:spPr>
        <p:txBody>
          <a:bodyPr/>
          <a:lstStyle/>
          <a:p>
            <a:endParaRPr lang="de-DE"/>
          </a:p>
        </p:txBody>
      </p:sp>
      <p:sp>
        <p:nvSpPr>
          <p:cNvPr id="8" name="Bildplatzhalter 5">
            <a:extLst>
              <a:ext uri="{FF2B5EF4-FFF2-40B4-BE49-F238E27FC236}">
                <a16:creationId xmlns:a16="http://schemas.microsoft.com/office/drawing/2014/main" id="{C6650BCF-4F6E-439F-82FD-6620C3199618}"/>
              </a:ext>
            </a:extLst>
          </p:cNvPr>
          <p:cNvSpPr>
            <a:spLocks noGrp="1"/>
          </p:cNvSpPr>
          <p:nvPr>
            <p:ph type="pic" sz="quarter" idx="14"/>
          </p:nvPr>
        </p:nvSpPr>
        <p:spPr>
          <a:xfrm>
            <a:off x="4527839" y="1844675"/>
            <a:ext cx="1239907" cy="1584325"/>
          </a:xfrm>
        </p:spPr>
        <p:txBody>
          <a:bodyPr/>
          <a:lstStyle/>
          <a:p>
            <a:endParaRPr lang="de-DE"/>
          </a:p>
        </p:txBody>
      </p:sp>
      <p:sp>
        <p:nvSpPr>
          <p:cNvPr id="9" name="Bildplatzhalter 5">
            <a:extLst>
              <a:ext uri="{FF2B5EF4-FFF2-40B4-BE49-F238E27FC236}">
                <a16:creationId xmlns:a16="http://schemas.microsoft.com/office/drawing/2014/main" id="{0A0A5E49-7787-417D-8694-F374C5B5940E}"/>
              </a:ext>
            </a:extLst>
          </p:cNvPr>
          <p:cNvSpPr>
            <a:spLocks noGrp="1"/>
          </p:cNvSpPr>
          <p:nvPr>
            <p:ph type="pic" sz="quarter" idx="15"/>
          </p:nvPr>
        </p:nvSpPr>
        <p:spPr>
          <a:xfrm>
            <a:off x="6252802" y="1844675"/>
            <a:ext cx="1239907" cy="1584325"/>
          </a:xfrm>
        </p:spPr>
        <p:txBody>
          <a:bodyPr/>
          <a:lstStyle/>
          <a:p>
            <a:endParaRPr lang="de-DE"/>
          </a:p>
        </p:txBody>
      </p:sp>
      <p:sp>
        <p:nvSpPr>
          <p:cNvPr id="10" name="Bildplatzhalter 5">
            <a:extLst>
              <a:ext uri="{FF2B5EF4-FFF2-40B4-BE49-F238E27FC236}">
                <a16:creationId xmlns:a16="http://schemas.microsoft.com/office/drawing/2014/main" id="{8744029D-DFF4-43F6-874A-86C314431501}"/>
              </a:ext>
            </a:extLst>
          </p:cNvPr>
          <p:cNvSpPr>
            <a:spLocks noGrp="1"/>
          </p:cNvSpPr>
          <p:nvPr>
            <p:ph type="pic" sz="quarter" idx="16"/>
          </p:nvPr>
        </p:nvSpPr>
        <p:spPr>
          <a:xfrm>
            <a:off x="7977765" y="1844675"/>
            <a:ext cx="1239907" cy="1584325"/>
          </a:xfrm>
        </p:spPr>
        <p:txBody>
          <a:bodyPr/>
          <a:lstStyle/>
          <a:p>
            <a:endParaRPr lang="de-DE"/>
          </a:p>
        </p:txBody>
      </p:sp>
      <p:sp>
        <p:nvSpPr>
          <p:cNvPr id="11" name="Bildplatzhalter 5">
            <a:extLst>
              <a:ext uri="{FF2B5EF4-FFF2-40B4-BE49-F238E27FC236}">
                <a16:creationId xmlns:a16="http://schemas.microsoft.com/office/drawing/2014/main" id="{647F6598-4D13-4E68-A503-99EAEC6BA834}"/>
              </a:ext>
            </a:extLst>
          </p:cNvPr>
          <p:cNvSpPr>
            <a:spLocks noGrp="1"/>
          </p:cNvSpPr>
          <p:nvPr>
            <p:ph type="pic" sz="quarter" idx="17"/>
          </p:nvPr>
        </p:nvSpPr>
        <p:spPr>
          <a:xfrm>
            <a:off x="9702730" y="1844675"/>
            <a:ext cx="1239907" cy="1584325"/>
          </a:xfrm>
        </p:spPr>
        <p:txBody>
          <a:bodyPr/>
          <a:lstStyle/>
          <a:p>
            <a:endParaRPr lang="de-DE"/>
          </a:p>
        </p:txBody>
      </p:sp>
      <p:sp>
        <p:nvSpPr>
          <p:cNvPr id="12" name="Bildplatzhalter 5">
            <a:extLst>
              <a:ext uri="{FF2B5EF4-FFF2-40B4-BE49-F238E27FC236}">
                <a16:creationId xmlns:a16="http://schemas.microsoft.com/office/drawing/2014/main" id="{992EC88A-5DE2-41C1-815C-B48DD8A25020}"/>
              </a:ext>
            </a:extLst>
          </p:cNvPr>
          <p:cNvSpPr>
            <a:spLocks noGrp="1"/>
          </p:cNvSpPr>
          <p:nvPr>
            <p:ph type="pic" sz="quarter" idx="18"/>
          </p:nvPr>
        </p:nvSpPr>
        <p:spPr>
          <a:xfrm>
            <a:off x="1077913" y="4006850"/>
            <a:ext cx="1239907" cy="1584325"/>
          </a:xfrm>
        </p:spPr>
        <p:txBody>
          <a:bodyPr/>
          <a:lstStyle/>
          <a:p>
            <a:endParaRPr lang="de-DE"/>
          </a:p>
        </p:txBody>
      </p:sp>
      <p:sp>
        <p:nvSpPr>
          <p:cNvPr id="13" name="Bildplatzhalter 5">
            <a:extLst>
              <a:ext uri="{FF2B5EF4-FFF2-40B4-BE49-F238E27FC236}">
                <a16:creationId xmlns:a16="http://schemas.microsoft.com/office/drawing/2014/main" id="{6F540F4A-78C1-443E-98F4-41F6D5377FA0}"/>
              </a:ext>
            </a:extLst>
          </p:cNvPr>
          <p:cNvSpPr>
            <a:spLocks noGrp="1"/>
          </p:cNvSpPr>
          <p:nvPr>
            <p:ph type="pic" sz="quarter" idx="19"/>
          </p:nvPr>
        </p:nvSpPr>
        <p:spPr>
          <a:xfrm>
            <a:off x="2802876" y="4006850"/>
            <a:ext cx="1239907" cy="1584325"/>
          </a:xfrm>
        </p:spPr>
        <p:txBody>
          <a:bodyPr/>
          <a:lstStyle/>
          <a:p>
            <a:endParaRPr lang="de-DE"/>
          </a:p>
        </p:txBody>
      </p:sp>
      <p:sp>
        <p:nvSpPr>
          <p:cNvPr id="14" name="Bildplatzhalter 5">
            <a:extLst>
              <a:ext uri="{FF2B5EF4-FFF2-40B4-BE49-F238E27FC236}">
                <a16:creationId xmlns:a16="http://schemas.microsoft.com/office/drawing/2014/main" id="{94354AF7-511E-44C8-BAF7-10F3F4643389}"/>
              </a:ext>
            </a:extLst>
          </p:cNvPr>
          <p:cNvSpPr>
            <a:spLocks noGrp="1"/>
          </p:cNvSpPr>
          <p:nvPr>
            <p:ph type="pic" sz="quarter" idx="20"/>
          </p:nvPr>
        </p:nvSpPr>
        <p:spPr>
          <a:xfrm>
            <a:off x="4527839" y="4006850"/>
            <a:ext cx="1239907" cy="1584325"/>
          </a:xfrm>
        </p:spPr>
        <p:txBody>
          <a:bodyPr/>
          <a:lstStyle/>
          <a:p>
            <a:endParaRPr lang="de-DE"/>
          </a:p>
        </p:txBody>
      </p:sp>
      <p:sp>
        <p:nvSpPr>
          <p:cNvPr id="15" name="Bildplatzhalter 5">
            <a:extLst>
              <a:ext uri="{FF2B5EF4-FFF2-40B4-BE49-F238E27FC236}">
                <a16:creationId xmlns:a16="http://schemas.microsoft.com/office/drawing/2014/main" id="{00AB7A4B-133D-4455-A4DC-A7ED2BB4A369}"/>
              </a:ext>
            </a:extLst>
          </p:cNvPr>
          <p:cNvSpPr>
            <a:spLocks noGrp="1"/>
          </p:cNvSpPr>
          <p:nvPr>
            <p:ph type="pic" sz="quarter" idx="21"/>
          </p:nvPr>
        </p:nvSpPr>
        <p:spPr>
          <a:xfrm>
            <a:off x="6252802" y="4006850"/>
            <a:ext cx="1239907" cy="1584325"/>
          </a:xfrm>
        </p:spPr>
        <p:txBody>
          <a:bodyPr/>
          <a:lstStyle/>
          <a:p>
            <a:endParaRPr lang="de-DE"/>
          </a:p>
        </p:txBody>
      </p:sp>
      <p:sp>
        <p:nvSpPr>
          <p:cNvPr id="16" name="Bildplatzhalter 5">
            <a:extLst>
              <a:ext uri="{FF2B5EF4-FFF2-40B4-BE49-F238E27FC236}">
                <a16:creationId xmlns:a16="http://schemas.microsoft.com/office/drawing/2014/main" id="{41D03B26-6A34-4732-B3B7-26B365C70721}"/>
              </a:ext>
            </a:extLst>
          </p:cNvPr>
          <p:cNvSpPr>
            <a:spLocks noGrp="1"/>
          </p:cNvSpPr>
          <p:nvPr>
            <p:ph type="pic" sz="quarter" idx="22"/>
          </p:nvPr>
        </p:nvSpPr>
        <p:spPr>
          <a:xfrm>
            <a:off x="7977765" y="4006850"/>
            <a:ext cx="1239907" cy="1584325"/>
          </a:xfrm>
        </p:spPr>
        <p:txBody>
          <a:bodyPr/>
          <a:lstStyle/>
          <a:p>
            <a:endParaRPr lang="de-DE"/>
          </a:p>
        </p:txBody>
      </p:sp>
      <p:sp>
        <p:nvSpPr>
          <p:cNvPr id="17" name="Bildplatzhalter 5">
            <a:extLst>
              <a:ext uri="{FF2B5EF4-FFF2-40B4-BE49-F238E27FC236}">
                <a16:creationId xmlns:a16="http://schemas.microsoft.com/office/drawing/2014/main" id="{6DBFFEB1-0014-4EDB-B1E5-74F8CD1C5DFC}"/>
              </a:ext>
            </a:extLst>
          </p:cNvPr>
          <p:cNvSpPr>
            <a:spLocks noGrp="1"/>
          </p:cNvSpPr>
          <p:nvPr>
            <p:ph type="pic" sz="quarter" idx="23"/>
          </p:nvPr>
        </p:nvSpPr>
        <p:spPr>
          <a:xfrm>
            <a:off x="9702730" y="4006850"/>
            <a:ext cx="1239907" cy="1584325"/>
          </a:xfrm>
        </p:spPr>
        <p:txBody>
          <a:bodyPr/>
          <a:lstStyle/>
          <a:p>
            <a:endParaRPr lang="de-DE"/>
          </a:p>
        </p:txBody>
      </p:sp>
      <p:sp>
        <p:nvSpPr>
          <p:cNvPr id="19" name="Textplatzhalter 18">
            <a:extLst>
              <a:ext uri="{FF2B5EF4-FFF2-40B4-BE49-F238E27FC236}">
                <a16:creationId xmlns:a16="http://schemas.microsoft.com/office/drawing/2014/main" id="{98BBBAEC-F423-48D5-85F6-EE5263ECD460}"/>
              </a:ext>
            </a:extLst>
          </p:cNvPr>
          <p:cNvSpPr>
            <a:spLocks noGrp="1"/>
          </p:cNvSpPr>
          <p:nvPr>
            <p:ph type="body" sz="quarter" idx="24" hasCustomPrompt="1"/>
          </p:nvPr>
        </p:nvSpPr>
        <p:spPr>
          <a:xfrm>
            <a:off x="843032"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0" name="Textplatzhalter 18">
            <a:extLst>
              <a:ext uri="{FF2B5EF4-FFF2-40B4-BE49-F238E27FC236}">
                <a16:creationId xmlns:a16="http://schemas.microsoft.com/office/drawing/2014/main" id="{C723C531-B5BD-4F84-B750-106905D53B66}"/>
              </a:ext>
            </a:extLst>
          </p:cNvPr>
          <p:cNvSpPr>
            <a:spLocks noGrp="1"/>
          </p:cNvSpPr>
          <p:nvPr>
            <p:ph type="body" sz="quarter" idx="25" hasCustomPrompt="1"/>
          </p:nvPr>
        </p:nvSpPr>
        <p:spPr>
          <a:xfrm>
            <a:off x="2567995"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1" name="Textplatzhalter 18">
            <a:extLst>
              <a:ext uri="{FF2B5EF4-FFF2-40B4-BE49-F238E27FC236}">
                <a16:creationId xmlns:a16="http://schemas.microsoft.com/office/drawing/2014/main" id="{74F7489F-46EE-4056-8E23-40392B588F2E}"/>
              </a:ext>
            </a:extLst>
          </p:cNvPr>
          <p:cNvSpPr>
            <a:spLocks noGrp="1"/>
          </p:cNvSpPr>
          <p:nvPr>
            <p:ph type="body" sz="quarter" idx="26" hasCustomPrompt="1"/>
          </p:nvPr>
        </p:nvSpPr>
        <p:spPr>
          <a:xfrm>
            <a:off x="4292958"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2" name="Textplatzhalter 18">
            <a:extLst>
              <a:ext uri="{FF2B5EF4-FFF2-40B4-BE49-F238E27FC236}">
                <a16:creationId xmlns:a16="http://schemas.microsoft.com/office/drawing/2014/main" id="{0373492B-0456-4C0B-AAE9-5312A6E35FF8}"/>
              </a:ext>
            </a:extLst>
          </p:cNvPr>
          <p:cNvSpPr>
            <a:spLocks noGrp="1"/>
          </p:cNvSpPr>
          <p:nvPr>
            <p:ph type="body" sz="quarter" idx="27" hasCustomPrompt="1"/>
          </p:nvPr>
        </p:nvSpPr>
        <p:spPr>
          <a:xfrm>
            <a:off x="6017921"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3" name="Textplatzhalter 18">
            <a:extLst>
              <a:ext uri="{FF2B5EF4-FFF2-40B4-BE49-F238E27FC236}">
                <a16:creationId xmlns:a16="http://schemas.microsoft.com/office/drawing/2014/main" id="{9F19561D-A9C4-4949-BE39-D2B34391E02D}"/>
              </a:ext>
            </a:extLst>
          </p:cNvPr>
          <p:cNvSpPr>
            <a:spLocks noGrp="1"/>
          </p:cNvSpPr>
          <p:nvPr>
            <p:ph type="body" sz="quarter" idx="28" hasCustomPrompt="1"/>
          </p:nvPr>
        </p:nvSpPr>
        <p:spPr>
          <a:xfrm>
            <a:off x="7742884"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4" name="Textplatzhalter 18">
            <a:extLst>
              <a:ext uri="{FF2B5EF4-FFF2-40B4-BE49-F238E27FC236}">
                <a16:creationId xmlns:a16="http://schemas.microsoft.com/office/drawing/2014/main" id="{EF909138-1B71-4756-B392-1BD8782F1D93}"/>
              </a:ext>
            </a:extLst>
          </p:cNvPr>
          <p:cNvSpPr>
            <a:spLocks noGrp="1"/>
          </p:cNvSpPr>
          <p:nvPr>
            <p:ph type="body" sz="quarter" idx="29" hasCustomPrompt="1"/>
          </p:nvPr>
        </p:nvSpPr>
        <p:spPr>
          <a:xfrm>
            <a:off x="9467847"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5" name="Textplatzhalter 18">
            <a:extLst>
              <a:ext uri="{FF2B5EF4-FFF2-40B4-BE49-F238E27FC236}">
                <a16:creationId xmlns:a16="http://schemas.microsoft.com/office/drawing/2014/main" id="{8531264B-04CA-4830-BCBC-448F24B360BC}"/>
              </a:ext>
            </a:extLst>
          </p:cNvPr>
          <p:cNvSpPr>
            <a:spLocks noGrp="1"/>
          </p:cNvSpPr>
          <p:nvPr>
            <p:ph type="body" sz="quarter" idx="30" hasCustomPrompt="1"/>
          </p:nvPr>
        </p:nvSpPr>
        <p:spPr>
          <a:xfrm>
            <a:off x="843032"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6" name="Textplatzhalter 18">
            <a:extLst>
              <a:ext uri="{FF2B5EF4-FFF2-40B4-BE49-F238E27FC236}">
                <a16:creationId xmlns:a16="http://schemas.microsoft.com/office/drawing/2014/main" id="{8C281047-299E-471A-9673-4546758FE24F}"/>
              </a:ext>
            </a:extLst>
          </p:cNvPr>
          <p:cNvSpPr>
            <a:spLocks noGrp="1"/>
          </p:cNvSpPr>
          <p:nvPr>
            <p:ph type="body" sz="quarter" idx="31" hasCustomPrompt="1"/>
          </p:nvPr>
        </p:nvSpPr>
        <p:spPr>
          <a:xfrm>
            <a:off x="2567995"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7" name="Textplatzhalter 18">
            <a:extLst>
              <a:ext uri="{FF2B5EF4-FFF2-40B4-BE49-F238E27FC236}">
                <a16:creationId xmlns:a16="http://schemas.microsoft.com/office/drawing/2014/main" id="{89787383-4B19-483F-8648-F15DB501B0D1}"/>
              </a:ext>
            </a:extLst>
          </p:cNvPr>
          <p:cNvSpPr>
            <a:spLocks noGrp="1"/>
          </p:cNvSpPr>
          <p:nvPr>
            <p:ph type="body" sz="quarter" idx="32" hasCustomPrompt="1"/>
          </p:nvPr>
        </p:nvSpPr>
        <p:spPr>
          <a:xfrm>
            <a:off x="4292958"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8" name="Textplatzhalter 18">
            <a:extLst>
              <a:ext uri="{FF2B5EF4-FFF2-40B4-BE49-F238E27FC236}">
                <a16:creationId xmlns:a16="http://schemas.microsoft.com/office/drawing/2014/main" id="{A6535EF3-B68F-4D63-90DF-E79807E770C6}"/>
              </a:ext>
            </a:extLst>
          </p:cNvPr>
          <p:cNvSpPr>
            <a:spLocks noGrp="1"/>
          </p:cNvSpPr>
          <p:nvPr>
            <p:ph type="body" sz="quarter" idx="33" hasCustomPrompt="1"/>
          </p:nvPr>
        </p:nvSpPr>
        <p:spPr>
          <a:xfrm>
            <a:off x="6017921"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9" name="Textplatzhalter 18">
            <a:extLst>
              <a:ext uri="{FF2B5EF4-FFF2-40B4-BE49-F238E27FC236}">
                <a16:creationId xmlns:a16="http://schemas.microsoft.com/office/drawing/2014/main" id="{34DC7721-3820-47F5-849A-D02C38FC840B}"/>
              </a:ext>
            </a:extLst>
          </p:cNvPr>
          <p:cNvSpPr>
            <a:spLocks noGrp="1"/>
          </p:cNvSpPr>
          <p:nvPr>
            <p:ph type="body" sz="quarter" idx="34" hasCustomPrompt="1"/>
          </p:nvPr>
        </p:nvSpPr>
        <p:spPr>
          <a:xfrm>
            <a:off x="7742884"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30" name="Textplatzhalter 18">
            <a:extLst>
              <a:ext uri="{FF2B5EF4-FFF2-40B4-BE49-F238E27FC236}">
                <a16:creationId xmlns:a16="http://schemas.microsoft.com/office/drawing/2014/main" id="{925764E8-F285-4DAF-9BB6-7566A1C918A0}"/>
              </a:ext>
            </a:extLst>
          </p:cNvPr>
          <p:cNvSpPr>
            <a:spLocks noGrp="1"/>
          </p:cNvSpPr>
          <p:nvPr>
            <p:ph type="body" sz="quarter" idx="35" hasCustomPrompt="1"/>
          </p:nvPr>
        </p:nvSpPr>
        <p:spPr>
          <a:xfrm>
            <a:off x="9467847"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Tree>
    <p:extLst>
      <p:ext uri="{BB962C8B-B14F-4D97-AF65-F5344CB8AC3E}">
        <p14:creationId xmlns:p14="http://schemas.microsoft.com/office/powerpoint/2010/main" val="1120487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2A50C-F1AC-407B-9F4A-3A38EE83063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1168350B-D3CA-41A3-AF8B-D4008758BBB7}"/>
              </a:ext>
            </a:extLst>
          </p:cNvPr>
          <p:cNvSpPr>
            <a:spLocks noGrp="1"/>
          </p:cNvSpPr>
          <p:nvPr>
            <p:ph type="ftr" sz="quarter" idx="10"/>
          </p:nvPr>
        </p:nvSpPr>
        <p:spPr/>
        <p:txBody>
          <a:bodyPr/>
          <a:lstStyle/>
          <a:p>
            <a:r>
              <a:rPr lang="en-US"/>
              <a:t>KLQ-Workshop | Bonn | Lions-Quest-Team | 10. - 11.09.2022</a:t>
            </a:r>
            <a:endParaRPr lang="de-DE"/>
          </a:p>
        </p:txBody>
      </p:sp>
      <p:sp>
        <p:nvSpPr>
          <p:cNvPr id="4" name="Foliennummernplatzhalter 3">
            <a:extLst>
              <a:ext uri="{FF2B5EF4-FFF2-40B4-BE49-F238E27FC236}">
                <a16:creationId xmlns:a16="http://schemas.microsoft.com/office/drawing/2014/main" id="{F9BDAD1A-5774-439B-A906-A7AC33E06BED}"/>
              </a:ext>
            </a:extLst>
          </p:cNvPr>
          <p:cNvSpPr>
            <a:spLocks noGrp="1"/>
          </p:cNvSpPr>
          <p:nvPr>
            <p:ph type="sldNum" sz="quarter" idx="11"/>
          </p:nvPr>
        </p:nvSpPr>
        <p:spPr/>
        <p:txBody>
          <a:bodyPr/>
          <a:lstStyle/>
          <a:p>
            <a:fld id="{DDF5A8BD-E949-4BEE-BC04-18DF6B43ADBB}" type="slidenum">
              <a:rPr lang="de-DE" smtClean="0"/>
              <a:pPr/>
              <a:t>‹Nr.›</a:t>
            </a:fld>
            <a:endParaRPr lang="de-DE"/>
          </a:p>
        </p:txBody>
      </p:sp>
      <p:graphicFrame>
        <p:nvGraphicFramePr>
          <p:cNvPr id="7" name="Tabelle 7">
            <a:extLst>
              <a:ext uri="{FF2B5EF4-FFF2-40B4-BE49-F238E27FC236}">
                <a16:creationId xmlns:a16="http://schemas.microsoft.com/office/drawing/2014/main" id="{C0521D6E-8305-407C-8327-DAC78A369915}"/>
              </a:ext>
            </a:extLst>
          </p:cNvPr>
          <p:cNvGraphicFramePr>
            <a:graphicFrameLocks noGrp="1"/>
          </p:cNvGraphicFramePr>
          <p:nvPr userDrawn="1">
            <p:extLst>
              <p:ext uri="{D42A27DB-BD31-4B8C-83A1-F6EECF244321}">
                <p14:modId xmlns:p14="http://schemas.microsoft.com/office/powerpoint/2010/main" val="411566696"/>
              </p:ext>
            </p:extLst>
          </p:nvPr>
        </p:nvGraphicFramePr>
        <p:xfrm>
          <a:off x="334962" y="1844674"/>
          <a:ext cx="11522076" cy="4284664"/>
        </p:xfrm>
        <a:graphic>
          <a:graphicData uri="http://schemas.openxmlformats.org/drawingml/2006/table">
            <a:tbl>
              <a:tblPr firstRow="1" bandRow="1">
                <a:tableStyleId>{5C22544A-7EE6-4342-B048-85BDC9FD1C3A}</a:tableStyleId>
              </a:tblPr>
              <a:tblGrid>
                <a:gridCol w="5780088">
                  <a:extLst>
                    <a:ext uri="{9D8B030D-6E8A-4147-A177-3AD203B41FA5}">
                      <a16:colId xmlns:a16="http://schemas.microsoft.com/office/drawing/2014/main" val="164200090"/>
                    </a:ext>
                  </a:extLst>
                </a:gridCol>
                <a:gridCol w="1943100">
                  <a:extLst>
                    <a:ext uri="{9D8B030D-6E8A-4147-A177-3AD203B41FA5}">
                      <a16:colId xmlns:a16="http://schemas.microsoft.com/office/drawing/2014/main" val="571788093"/>
                    </a:ext>
                  </a:extLst>
                </a:gridCol>
                <a:gridCol w="1905000">
                  <a:extLst>
                    <a:ext uri="{9D8B030D-6E8A-4147-A177-3AD203B41FA5}">
                      <a16:colId xmlns:a16="http://schemas.microsoft.com/office/drawing/2014/main" val="2135760257"/>
                    </a:ext>
                  </a:extLst>
                </a:gridCol>
                <a:gridCol w="1893888">
                  <a:extLst>
                    <a:ext uri="{9D8B030D-6E8A-4147-A177-3AD203B41FA5}">
                      <a16:colId xmlns:a16="http://schemas.microsoft.com/office/drawing/2014/main" val="3491662571"/>
                    </a:ext>
                  </a:extLst>
                </a:gridCol>
              </a:tblGrid>
              <a:tr h="535583">
                <a:tc>
                  <a:txBody>
                    <a:bodyPr/>
                    <a:lstStyle/>
                    <a:p>
                      <a:r>
                        <a:rPr lang="de-DE">
                          <a:solidFill>
                            <a:schemeClr val="accent3">
                              <a:lumMod val="75000"/>
                            </a:schemeClr>
                          </a:solidFill>
                        </a:rPr>
                        <a:t>Überschrift</a:t>
                      </a:r>
                    </a:p>
                  </a:txBody>
                  <a:tcPr anchor="ctr">
                    <a:noFill/>
                  </a:tcPr>
                </a:tc>
                <a:tc>
                  <a:txBody>
                    <a:bodyPr/>
                    <a:lstStyle/>
                    <a:p>
                      <a:pPr algn="ctr"/>
                      <a:r>
                        <a:rPr lang="de-DE">
                          <a:solidFill>
                            <a:schemeClr val="accent3">
                              <a:lumMod val="75000"/>
                            </a:schemeClr>
                          </a:solidFill>
                        </a:rPr>
                        <a:t>Punkt 1</a:t>
                      </a:r>
                    </a:p>
                  </a:txBody>
                  <a:tcPr anchor="ctr">
                    <a:noFill/>
                  </a:tcPr>
                </a:tc>
                <a:tc>
                  <a:txBody>
                    <a:bodyPr/>
                    <a:lstStyle/>
                    <a:p>
                      <a:pPr algn="ctr"/>
                      <a:r>
                        <a:rPr lang="de-DE">
                          <a:solidFill>
                            <a:schemeClr val="accent3">
                              <a:lumMod val="75000"/>
                            </a:schemeClr>
                          </a:solidFill>
                        </a:rPr>
                        <a:t>Punkt 2</a:t>
                      </a:r>
                    </a:p>
                  </a:txBody>
                  <a:tcPr anchor="ctr">
                    <a:noFill/>
                  </a:tcPr>
                </a:tc>
                <a:tc>
                  <a:txBody>
                    <a:bodyPr/>
                    <a:lstStyle/>
                    <a:p>
                      <a:pPr algn="ctr"/>
                      <a:r>
                        <a:rPr lang="de-DE">
                          <a:solidFill>
                            <a:schemeClr val="accent3">
                              <a:lumMod val="75000"/>
                            </a:schemeClr>
                          </a:solidFill>
                        </a:rPr>
                        <a:t>Punkt 3</a:t>
                      </a:r>
                    </a:p>
                  </a:txBody>
                  <a:tcPr anchor="ctr">
                    <a:noFill/>
                  </a:tcPr>
                </a:tc>
                <a:extLst>
                  <a:ext uri="{0D108BD9-81ED-4DB2-BD59-A6C34878D82A}">
                    <a16:rowId xmlns:a16="http://schemas.microsoft.com/office/drawing/2014/main" val="3636746984"/>
                  </a:ext>
                </a:extLst>
              </a:tr>
              <a:tr h="535583">
                <a:tc>
                  <a:txBody>
                    <a:bodyPr/>
                    <a:lstStyle/>
                    <a:p>
                      <a:r>
                        <a:rPr lang="de-DE">
                          <a:solidFill>
                            <a:schemeClr val="accent3">
                              <a:lumMod val="75000"/>
                            </a:schemeClr>
                          </a:solidFill>
                        </a:rPr>
                        <a:t>Produkt 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extLst>
                  <a:ext uri="{0D108BD9-81ED-4DB2-BD59-A6C34878D82A}">
                    <a16:rowId xmlns:a16="http://schemas.microsoft.com/office/drawing/2014/main" val="2339797587"/>
                  </a:ext>
                </a:extLst>
              </a:tr>
              <a:tr h="535583">
                <a:tc>
                  <a:txBody>
                    <a:bodyPr/>
                    <a:lstStyle/>
                    <a:p>
                      <a:r>
                        <a:rPr lang="de-DE">
                          <a:solidFill>
                            <a:schemeClr val="accent3">
                              <a:lumMod val="75000"/>
                            </a:schemeClr>
                          </a:solidFill>
                        </a:rPr>
                        <a:t>Produkt 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extLst>
                  <a:ext uri="{0D108BD9-81ED-4DB2-BD59-A6C34878D82A}">
                    <a16:rowId xmlns:a16="http://schemas.microsoft.com/office/drawing/2014/main" val="3494060216"/>
                  </a:ext>
                </a:extLst>
              </a:tr>
              <a:tr h="535583">
                <a:tc>
                  <a:txBody>
                    <a:bodyPr/>
                    <a:lstStyle/>
                    <a:p>
                      <a:r>
                        <a:rPr lang="de-DE">
                          <a:solidFill>
                            <a:schemeClr val="accent3">
                              <a:lumMod val="75000"/>
                            </a:schemeClr>
                          </a:solidFill>
                        </a:rPr>
                        <a:t>Produkt 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extLst>
                  <a:ext uri="{0D108BD9-81ED-4DB2-BD59-A6C34878D82A}">
                    <a16:rowId xmlns:a16="http://schemas.microsoft.com/office/drawing/2014/main" val="4069849098"/>
                  </a:ext>
                </a:extLst>
              </a:tr>
              <a:tr h="535583">
                <a:tc>
                  <a:txBody>
                    <a:bodyPr/>
                    <a:lstStyle/>
                    <a:p>
                      <a:r>
                        <a:rPr lang="de-DE">
                          <a:solidFill>
                            <a:schemeClr val="accent3">
                              <a:lumMod val="75000"/>
                            </a:schemeClr>
                          </a:solidFill>
                        </a:rPr>
                        <a:t>Produkt 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extLst>
                  <a:ext uri="{0D108BD9-81ED-4DB2-BD59-A6C34878D82A}">
                    <a16:rowId xmlns:a16="http://schemas.microsoft.com/office/drawing/2014/main" val="3736866678"/>
                  </a:ext>
                </a:extLst>
              </a:tr>
              <a:tr h="535583">
                <a:tc>
                  <a:txBody>
                    <a:bodyPr/>
                    <a:lstStyle/>
                    <a:p>
                      <a:r>
                        <a:rPr lang="de-DE">
                          <a:solidFill>
                            <a:schemeClr val="accent3">
                              <a:lumMod val="75000"/>
                            </a:schemeClr>
                          </a:solidFill>
                        </a:rPr>
                        <a:t>Produkt 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extLst>
                  <a:ext uri="{0D108BD9-81ED-4DB2-BD59-A6C34878D82A}">
                    <a16:rowId xmlns:a16="http://schemas.microsoft.com/office/drawing/2014/main" val="2129028147"/>
                  </a:ext>
                </a:extLst>
              </a:tr>
              <a:tr h="535583">
                <a:tc>
                  <a:txBody>
                    <a:bodyPr/>
                    <a:lstStyle/>
                    <a:p>
                      <a:r>
                        <a:rPr lang="de-DE">
                          <a:solidFill>
                            <a:schemeClr val="accent3">
                              <a:lumMod val="75000"/>
                            </a:schemeClr>
                          </a:solidFill>
                        </a:rPr>
                        <a:t>Produkt 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extLst>
                  <a:ext uri="{0D108BD9-81ED-4DB2-BD59-A6C34878D82A}">
                    <a16:rowId xmlns:a16="http://schemas.microsoft.com/office/drawing/2014/main" val="2169988332"/>
                  </a:ext>
                </a:extLst>
              </a:tr>
              <a:tr h="535583">
                <a:tc>
                  <a:txBody>
                    <a:bodyPr/>
                    <a:lstStyle/>
                    <a:p>
                      <a:r>
                        <a:rPr lang="de-DE" b="1">
                          <a:solidFill>
                            <a:schemeClr val="accent3">
                              <a:lumMod val="75000"/>
                            </a:schemeClr>
                          </a:solidFill>
                        </a:rPr>
                        <a:t>Summe</a:t>
                      </a:r>
                    </a:p>
                  </a:txBody>
                  <a:tcPr anchor="ctr">
                    <a:noFill/>
                  </a:tcPr>
                </a:tc>
                <a:tc>
                  <a:txBody>
                    <a:bodyPr/>
                    <a:lstStyle/>
                    <a:p>
                      <a:pPr algn="ctr"/>
                      <a:r>
                        <a:rPr lang="de-DE" b="1">
                          <a:solidFill>
                            <a:schemeClr val="accent3">
                              <a:lumMod val="75000"/>
                            </a:schemeClr>
                          </a:solidFill>
                        </a:rPr>
                        <a:t>XXX</a:t>
                      </a:r>
                    </a:p>
                  </a:txBody>
                  <a:tcPr anchor="ctr">
                    <a:noFill/>
                  </a:tcPr>
                </a:tc>
                <a:tc>
                  <a:txBody>
                    <a:bodyPr/>
                    <a:lstStyle/>
                    <a:p>
                      <a:pPr algn="ctr"/>
                      <a:r>
                        <a:rPr lang="de-DE" b="1">
                          <a:solidFill>
                            <a:schemeClr val="accent3">
                              <a:lumMod val="75000"/>
                            </a:schemeClr>
                          </a:solidFill>
                        </a:rPr>
                        <a:t>XXX</a:t>
                      </a:r>
                    </a:p>
                  </a:txBody>
                  <a:tcPr anchor="ctr">
                    <a:noFill/>
                  </a:tcPr>
                </a:tc>
                <a:tc>
                  <a:txBody>
                    <a:bodyPr/>
                    <a:lstStyle/>
                    <a:p>
                      <a:pPr algn="ctr"/>
                      <a:r>
                        <a:rPr lang="de-DE" b="1">
                          <a:solidFill>
                            <a:schemeClr val="accent3">
                              <a:lumMod val="75000"/>
                            </a:schemeClr>
                          </a:solidFill>
                        </a:rPr>
                        <a:t>XXX</a:t>
                      </a:r>
                    </a:p>
                  </a:txBody>
                  <a:tcPr anchor="ctr">
                    <a:noFill/>
                  </a:tcPr>
                </a:tc>
                <a:extLst>
                  <a:ext uri="{0D108BD9-81ED-4DB2-BD59-A6C34878D82A}">
                    <a16:rowId xmlns:a16="http://schemas.microsoft.com/office/drawing/2014/main" val="3504823010"/>
                  </a:ext>
                </a:extLst>
              </a:tr>
            </a:tbl>
          </a:graphicData>
        </a:graphic>
      </p:graphicFrame>
    </p:spTree>
    <p:extLst>
      <p:ext uri="{BB962C8B-B14F-4D97-AF65-F5344CB8AC3E}">
        <p14:creationId xmlns:p14="http://schemas.microsoft.com/office/powerpoint/2010/main" val="4010630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iträ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09488-9BD8-4AF6-8E5F-47EBD9C8621E}"/>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E5A105FF-3A54-44B5-BD1F-2A8DDF9A6283}"/>
              </a:ext>
            </a:extLst>
          </p:cNvPr>
          <p:cNvSpPr>
            <a:spLocks noGrp="1"/>
          </p:cNvSpPr>
          <p:nvPr>
            <p:ph type="ftr" sz="quarter" idx="10"/>
          </p:nvPr>
        </p:nvSpPr>
        <p:spPr/>
        <p:txBody>
          <a:bodyPr/>
          <a:lstStyle/>
          <a:p>
            <a:r>
              <a:rPr lang="en-US"/>
              <a:t>KLQ-Workshop | Bonn | Lions-Quest-Team | 10. - 11.09.2022</a:t>
            </a:r>
            <a:endParaRPr lang="de-DE"/>
          </a:p>
        </p:txBody>
      </p:sp>
      <p:sp>
        <p:nvSpPr>
          <p:cNvPr id="4" name="Foliennummernplatzhalter 3">
            <a:extLst>
              <a:ext uri="{FF2B5EF4-FFF2-40B4-BE49-F238E27FC236}">
                <a16:creationId xmlns:a16="http://schemas.microsoft.com/office/drawing/2014/main" id="{D31AF72D-603A-49BC-8E23-C565B0935F28}"/>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5" name="Ellipse 4">
            <a:extLst>
              <a:ext uri="{FF2B5EF4-FFF2-40B4-BE49-F238E27FC236}">
                <a16:creationId xmlns:a16="http://schemas.microsoft.com/office/drawing/2014/main" id="{40572CC2-71D2-4DFF-9FF9-5B9A2652F0CC}"/>
              </a:ext>
            </a:extLst>
          </p:cNvPr>
          <p:cNvSpPr/>
          <p:nvPr userDrawn="1"/>
        </p:nvSpPr>
        <p:spPr>
          <a:xfrm>
            <a:off x="949362" y="2527998"/>
            <a:ext cx="1802004" cy="18020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3D99F87F-AAE1-4CE7-90E6-06AE4CD75E9F}"/>
              </a:ext>
            </a:extLst>
          </p:cNvPr>
          <p:cNvSpPr/>
          <p:nvPr userDrawn="1"/>
        </p:nvSpPr>
        <p:spPr>
          <a:xfrm>
            <a:off x="3759944" y="2527998"/>
            <a:ext cx="1802004" cy="18020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37D979C-64AB-454B-AA39-4E58E0D01272}"/>
              </a:ext>
            </a:extLst>
          </p:cNvPr>
          <p:cNvSpPr/>
          <p:nvPr userDrawn="1"/>
        </p:nvSpPr>
        <p:spPr>
          <a:xfrm>
            <a:off x="6570526" y="2527998"/>
            <a:ext cx="1802004" cy="18020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5CEAD899-1F7C-4755-A2EE-987940F114D9}"/>
              </a:ext>
            </a:extLst>
          </p:cNvPr>
          <p:cNvSpPr/>
          <p:nvPr userDrawn="1"/>
        </p:nvSpPr>
        <p:spPr>
          <a:xfrm>
            <a:off x="9381108" y="2527998"/>
            <a:ext cx="1802004" cy="18020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F53E07A5-C793-45D3-92DE-877D924E4C29}"/>
              </a:ext>
            </a:extLst>
          </p:cNvPr>
          <p:cNvSpPr/>
          <p:nvPr userDrawn="1"/>
        </p:nvSpPr>
        <p:spPr>
          <a:xfrm>
            <a:off x="2984184"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1EFF29-30C4-4B6B-87CC-E5C9EED92D74}"/>
              </a:ext>
            </a:extLst>
          </p:cNvPr>
          <p:cNvSpPr/>
          <p:nvPr userDrawn="1"/>
        </p:nvSpPr>
        <p:spPr>
          <a:xfrm>
            <a:off x="5793370"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8E969914-6B0C-45FE-A559-FDB5E5A6FD8A}"/>
              </a:ext>
            </a:extLst>
          </p:cNvPr>
          <p:cNvSpPr/>
          <p:nvPr userDrawn="1"/>
        </p:nvSpPr>
        <p:spPr>
          <a:xfrm>
            <a:off x="8605348"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14">
            <a:extLst>
              <a:ext uri="{FF2B5EF4-FFF2-40B4-BE49-F238E27FC236}">
                <a16:creationId xmlns:a16="http://schemas.microsoft.com/office/drawing/2014/main" id="{C2F4AFDB-49DB-4CCC-A078-107FE2ADE763}"/>
              </a:ext>
            </a:extLst>
          </p:cNvPr>
          <p:cNvSpPr>
            <a:spLocks noGrp="1"/>
          </p:cNvSpPr>
          <p:nvPr>
            <p:ph type="body" sz="quarter" idx="12" hasCustomPrompt="1"/>
          </p:nvPr>
        </p:nvSpPr>
        <p:spPr>
          <a:xfrm>
            <a:off x="947966" y="3132137"/>
            <a:ext cx="1802004" cy="593725"/>
          </a:xfrm>
        </p:spPr>
        <p:txBody>
          <a:bodyPr anchor="ctr" anchorCtr="0"/>
          <a:lstStyle>
            <a:lvl1pPr marL="0" indent="0" algn="ctr">
              <a:buNone/>
              <a:defRPr b="1">
                <a:solidFill>
                  <a:schemeClr val="bg1"/>
                </a:solidFill>
              </a:defRPr>
            </a:lvl1pPr>
          </a:lstStyle>
          <a:p>
            <a:pPr lvl="0"/>
            <a:r>
              <a:rPr lang="de-DE"/>
              <a:t>XX,XX €</a:t>
            </a:r>
          </a:p>
        </p:txBody>
      </p:sp>
      <p:sp>
        <p:nvSpPr>
          <p:cNvPr id="16" name="Textplatzhalter 14">
            <a:extLst>
              <a:ext uri="{FF2B5EF4-FFF2-40B4-BE49-F238E27FC236}">
                <a16:creationId xmlns:a16="http://schemas.microsoft.com/office/drawing/2014/main" id="{B4A631BF-11CB-4E1A-BFDB-7C3FC2908AFB}"/>
              </a:ext>
            </a:extLst>
          </p:cNvPr>
          <p:cNvSpPr>
            <a:spLocks noGrp="1"/>
          </p:cNvSpPr>
          <p:nvPr>
            <p:ph type="body" sz="quarter" idx="13" hasCustomPrompt="1"/>
          </p:nvPr>
        </p:nvSpPr>
        <p:spPr>
          <a:xfrm>
            <a:off x="3749715" y="3132136"/>
            <a:ext cx="1802004" cy="593725"/>
          </a:xfrm>
        </p:spPr>
        <p:txBody>
          <a:bodyPr anchor="ctr" anchorCtr="0"/>
          <a:lstStyle>
            <a:lvl1pPr marL="0" indent="0" algn="ctr">
              <a:buNone/>
              <a:defRPr b="1">
                <a:solidFill>
                  <a:schemeClr val="bg1"/>
                </a:solidFill>
              </a:defRPr>
            </a:lvl1pPr>
          </a:lstStyle>
          <a:p>
            <a:pPr lvl="0"/>
            <a:r>
              <a:rPr lang="de-DE"/>
              <a:t>XX,XX €</a:t>
            </a:r>
          </a:p>
        </p:txBody>
      </p:sp>
      <p:sp>
        <p:nvSpPr>
          <p:cNvPr id="17" name="Textplatzhalter 14">
            <a:extLst>
              <a:ext uri="{FF2B5EF4-FFF2-40B4-BE49-F238E27FC236}">
                <a16:creationId xmlns:a16="http://schemas.microsoft.com/office/drawing/2014/main" id="{7D52DF4D-32DC-4E13-8728-E3AEB204BD43}"/>
              </a:ext>
            </a:extLst>
          </p:cNvPr>
          <p:cNvSpPr>
            <a:spLocks noGrp="1"/>
          </p:cNvSpPr>
          <p:nvPr>
            <p:ph type="body" sz="quarter" idx="14" hasCustomPrompt="1"/>
          </p:nvPr>
        </p:nvSpPr>
        <p:spPr>
          <a:xfrm>
            <a:off x="6570526" y="3132135"/>
            <a:ext cx="1802004" cy="593725"/>
          </a:xfrm>
        </p:spPr>
        <p:txBody>
          <a:bodyPr anchor="ctr" anchorCtr="0"/>
          <a:lstStyle>
            <a:lvl1pPr marL="0" indent="0" algn="ctr">
              <a:buNone/>
              <a:defRPr b="1">
                <a:solidFill>
                  <a:schemeClr val="bg1"/>
                </a:solidFill>
              </a:defRPr>
            </a:lvl1pPr>
          </a:lstStyle>
          <a:p>
            <a:pPr lvl="0"/>
            <a:r>
              <a:rPr lang="de-DE"/>
              <a:t>XX,XX €</a:t>
            </a:r>
          </a:p>
        </p:txBody>
      </p:sp>
      <p:sp>
        <p:nvSpPr>
          <p:cNvPr id="18" name="Textplatzhalter 14">
            <a:extLst>
              <a:ext uri="{FF2B5EF4-FFF2-40B4-BE49-F238E27FC236}">
                <a16:creationId xmlns:a16="http://schemas.microsoft.com/office/drawing/2014/main" id="{9725D982-A4EF-446F-A5DF-F26996885DD8}"/>
              </a:ext>
            </a:extLst>
          </p:cNvPr>
          <p:cNvSpPr>
            <a:spLocks noGrp="1"/>
          </p:cNvSpPr>
          <p:nvPr>
            <p:ph type="body" sz="quarter" idx="15" hasCustomPrompt="1"/>
          </p:nvPr>
        </p:nvSpPr>
        <p:spPr>
          <a:xfrm>
            <a:off x="9391337" y="3132134"/>
            <a:ext cx="1791775" cy="593725"/>
          </a:xfrm>
        </p:spPr>
        <p:txBody>
          <a:bodyPr anchor="ctr" anchorCtr="0"/>
          <a:lstStyle>
            <a:lvl1pPr marL="0" indent="0" algn="ctr">
              <a:buNone/>
              <a:defRPr b="1">
                <a:solidFill>
                  <a:schemeClr val="bg1"/>
                </a:solidFill>
              </a:defRPr>
            </a:lvl1pPr>
          </a:lstStyle>
          <a:p>
            <a:pPr lvl="0"/>
            <a:r>
              <a:rPr lang="de-DE"/>
              <a:t>XX,XX €</a:t>
            </a:r>
          </a:p>
        </p:txBody>
      </p:sp>
      <p:sp>
        <p:nvSpPr>
          <p:cNvPr id="19" name="Textplatzhalter 14">
            <a:extLst>
              <a:ext uri="{FF2B5EF4-FFF2-40B4-BE49-F238E27FC236}">
                <a16:creationId xmlns:a16="http://schemas.microsoft.com/office/drawing/2014/main" id="{C72F051C-AC61-4D05-92BD-2F7E037C839E}"/>
              </a:ext>
            </a:extLst>
          </p:cNvPr>
          <p:cNvSpPr>
            <a:spLocks noGrp="1"/>
          </p:cNvSpPr>
          <p:nvPr>
            <p:ph type="body" sz="quarter" idx="16" hasCustomPrompt="1"/>
          </p:nvPr>
        </p:nvSpPr>
        <p:spPr>
          <a:xfrm>
            <a:off x="2457859" y="4300449"/>
            <a:ext cx="1567790" cy="369629"/>
          </a:xfrm>
        </p:spPr>
        <p:txBody>
          <a:bodyPr anchor="ctr" anchorCtr="0"/>
          <a:lstStyle>
            <a:lvl1pPr marL="0" indent="0" algn="ctr">
              <a:buNone/>
              <a:defRPr sz="1600" b="1">
                <a:solidFill>
                  <a:schemeClr val="accent3">
                    <a:lumMod val="75000"/>
                  </a:schemeClr>
                </a:solidFill>
              </a:defRPr>
            </a:lvl1pPr>
          </a:lstStyle>
          <a:p>
            <a:pPr lvl="0"/>
            <a:r>
              <a:rPr lang="de-DE"/>
              <a:t>- XX,XX €</a:t>
            </a:r>
          </a:p>
        </p:txBody>
      </p:sp>
      <p:sp>
        <p:nvSpPr>
          <p:cNvPr id="20" name="Textplatzhalter 14">
            <a:extLst>
              <a:ext uri="{FF2B5EF4-FFF2-40B4-BE49-F238E27FC236}">
                <a16:creationId xmlns:a16="http://schemas.microsoft.com/office/drawing/2014/main" id="{67B4226D-D430-4DAB-9A7B-D43FE05F86A6}"/>
              </a:ext>
            </a:extLst>
          </p:cNvPr>
          <p:cNvSpPr>
            <a:spLocks noGrp="1"/>
          </p:cNvSpPr>
          <p:nvPr>
            <p:ph type="body" sz="quarter" idx="17" hasCustomPrompt="1"/>
          </p:nvPr>
        </p:nvSpPr>
        <p:spPr>
          <a:xfrm>
            <a:off x="5257651" y="4299554"/>
            <a:ext cx="1567790" cy="369629"/>
          </a:xfrm>
        </p:spPr>
        <p:txBody>
          <a:bodyPr anchor="ctr" anchorCtr="0"/>
          <a:lstStyle>
            <a:lvl1pPr marL="0" indent="0" algn="ctr">
              <a:buNone/>
              <a:defRPr sz="1600" b="1">
                <a:solidFill>
                  <a:schemeClr val="accent3">
                    <a:lumMod val="75000"/>
                  </a:schemeClr>
                </a:solidFill>
              </a:defRPr>
            </a:lvl1pPr>
          </a:lstStyle>
          <a:p>
            <a:pPr lvl="0"/>
            <a:r>
              <a:rPr lang="de-DE"/>
              <a:t>- XX,XX €</a:t>
            </a:r>
          </a:p>
        </p:txBody>
      </p:sp>
      <p:sp>
        <p:nvSpPr>
          <p:cNvPr id="21" name="Textplatzhalter 14">
            <a:extLst>
              <a:ext uri="{FF2B5EF4-FFF2-40B4-BE49-F238E27FC236}">
                <a16:creationId xmlns:a16="http://schemas.microsoft.com/office/drawing/2014/main" id="{FE8033FC-9D48-4E3B-B234-E2EF10481D01}"/>
              </a:ext>
            </a:extLst>
          </p:cNvPr>
          <p:cNvSpPr>
            <a:spLocks noGrp="1"/>
          </p:cNvSpPr>
          <p:nvPr>
            <p:ph type="body" sz="quarter" idx="18" hasCustomPrompt="1"/>
          </p:nvPr>
        </p:nvSpPr>
        <p:spPr>
          <a:xfrm>
            <a:off x="8092924" y="4299552"/>
            <a:ext cx="1567790" cy="369629"/>
          </a:xfrm>
        </p:spPr>
        <p:txBody>
          <a:bodyPr anchor="ctr" anchorCtr="0"/>
          <a:lstStyle>
            <a:lvl1pPr marL="0" indent="0" algn="ctr">
              <a:buNone/>
              <a:defRPr sz="1600" b="1">
                <a:solidFill>
                  <a:schemeClr val="accent3">
                    <a:lumMod val="75000"/>
                  </a:schemeClr>
                </a:solidFill>
              </a:defRPr>
            </a:lvl1pPr>
          </a:lstStyle>
          <a:p>
            <a:pPr lvl="0"/>
            <a:r>
              <a:rPr lang="de-DE"/>
              <a:t>+ XX,XX €</a:t>
            </a:r>
          </a:p>
        </p:txBody>
      </p:sp>
      <p:sp>
        <p:nvSpPr>
          <p:cNvPr id="22" name="Textplatzhalter 14">
            <a:extLst>
              <a:ext uri="{FF2B5EF4-FFF2-40B4-BE49-F238E27FC236}">
                <a16:creationId xmlns:a16="http://schemas.microsoft.com/office/drawing/2014/main" id="{C65D6CE7-AA0B-4A36-95A2-975BED9AA8DE}"/>
              </a:ext>
            </a:extLst>
          </p:cNvPr>
          <p:cNvSpPr>
            <a:spLocks noGrp="1"/>
          </p:cNvSpPr>
          <p:nvPr>
            <p:ph type="body" sz="quarter" idx="19" hasCustomPrompt="1"/>
          </p:nvPr>
        </p:nvSpPr>
        <p:spPr>
          <a:xfrm>
            <a:off x="2261341" y="4693995"/>
            <a:ext cx="1960826" cy="907951"/>
          </a:xfrm>
        </p:spPr>
        <p:txBody>
          <a:bodyPr anchor="t" anchorCtr="0"/>
          <a:lstStyle>
            <a:lvl1pPr marL="0" indent="0" algn="ctr">
              <a:buNone/>
              <a:defRPr sz="1600" b="0">
                <a:solidFill>
                  <a:schemeClr val="accent3">
                    <a:lumMod val="75000"/>
                  </a:schemeClr>
                </a:solidFill>
              </a:defRPr>
            </a:lvl1pPr>
          </a:lstStyle>
          <a:p>
            <a:pPr lvl="0"/>
            <a:r>
              <a:rPr lang="de-DE"/>
              <a:t>Text Bearbeiten</a:t>
            </a:r>
          </a:p>
        </p:txBody>
      </p:sp>
      <p:sp>
        <p:nvSpPr>
          <p:cNvPr id="23" name="Textplatzhalter 14">
            <a:extLst>
              <a:ext uri="{FF2B5EF4-FFF2-40B4-BE49-F238E27FC236}">
                <a16:creationId xmlns:a16="http://schemas.microsoft.com/office/drawing/2014/main" id="{93113FAB-8035-4CEB-8009-1EA2E01C9BE7}"/>
              </a:ext>
            </a:extLst>
          </p:cNvPr>
          <p:cNvSpPr>
            <a:spLocks noGrp="1"/>
          </p:cNvSpPr>
          <p:nvPr>
            <p:ph type="body" sz="quarter" idx="20" hasCustomPrompt="1"/>
          </p:nvPr>
        </p:nvSpPr>
        <p:spPr>
          <a:xfrm>
            <a:off x="5061133" y="4693100"/>
            <a:ext cx="1960826" cy="907951"/>
          </a:xfrm>
        </p:spPr>
        <p:txBody>
          <a:bodyPr anchor="t" anchorCtr="0"/>
          <a:lstStyle>
            <a:lvl1pPr marL="0" indent="0" algn="ctr">
              <a:buNone/>
              <a:defRPr sz="1600" b="0">
                <a:solidFill>
                  <a:schemeClr val="accent3">
                    <a:lumMod val="75000"/>
                  </a:schemeClr>
                </a:solidFill>
              </a:defRPr>
            </a:lvl1pPr>
          </a:lstStyle>
          <a:p>
            <a:pPr lvl="0"/>
            <a:r>
              <a:rPr lang="de-DE"/>
              <a:t>Text Bearbeiten</a:t>
            </a:r>
          </a:p>
        </p:txBody>
      </p:sp>
      <p:sp>
        <p:nvSpPr>
          <p:cNvPr id="24" name="Textplatzhalter 14">
            <a:extLst>
              <a:ext uri="{FF2B5EF4-FFF2-40B4-BE49-F238E27FC236}">
                <a16:creationId xmlns:a16="http://schemas.microsoft.com/office/drawing/2014/main" id="{0EE436BB-5615-4A34-BA69-6D97D8670265}"/>
              </a:ext>
            </a:extLst>
          </p:cNvPr>
          <p:cNvSpPr>
            <a:spLocks noGrp="1"/>
          </p:cNvSpPr>
          <p:nvPr>
            <p:ph type="body" sz="quarter" idx="21" hasCustomPrompt="1"/>
          </p:nvPr>
        </p:nvSpPr>
        <p:spPr>
          <a:xfrm>
            <a:off x="7896406" y="4693098"/>
            <a:ext cx="1960826" cy="907951"/>
          </a:xfrm>
        </p:spPr>
        <p:txBody>
          <a:bodyPr anchor="t" anchorCtr="0"/>
          <a:lstStyle>
            <a:lvl1pPr marL="0" indent="0" algn="ctr">
              <a:buNone/>
              <a:defRPr sz="1600" b="0">
                <a:solidFill>
                  <a:schemeClr val="accent3">
                    <a:lumMod val="75000"/>
                  </a:schemeClr>
                </a:solidFill>
              </a:defRPr>
            </a:lvl1pPr>
          </a:lstStyle>
          <a:p>
            <a:pPr lvl="0"/>
            <a:r>
              <a:rPr lang="de-DE"/>
              <a:t>Text Bearbeiten</a:t>
            </a:r>
          </a:p>
        </p:txBody>
      </p:sp>
      <p:sp>
        <p:nvSpPr>
          <p:cNvPr id="25" name="Textplatzhalter 14">
            <a:extLst>
              <a:ext uri="{FF2B5EF4-FFF2-40B4-BE49-F238E27FC236}">
                <a16:creationId xmlns:a16="http://schemas.microsoft.com/office/drawing/2014/main" id="{4212E87D-2082-4A82-B349-72BF43E2FAE3}"/>
              </a:ext>
            </a:extLst>
          </p:cNvPr>
          <p:cNvSpPr>
            <a:spLocks noGrp="1"/>
          </p:cNvSpPr>
          <p:nvPr>
            <p:ph type="body" sz="quarter" idx="22" hasCustomPrompt="1"/>
          </p:nvPr>
        </p:nvSpPr>
        <p:spPr>
          <a:xfrm>
            <a:off x="506680" y="2013480"/>
            <a:ext cx="2684576" cy="369629"/>
          </a:xfrm>
        </p:spPr>
        <p:txBody>
          <a:bodyPr anchor="ctr" anchorCtr="0"/>
          <a:lstStyle>
            <a:lvl1pPr marL="0" indent="0" algn="ctr">
              <a:buNone/>
              <a:defRPr sz="1600" b="1">
                <a:solidFill>
                  <a:schemeClr val="accent3">
                    <a:lumMod val="75000"/>
                  </a:schemeClr>
                </a:solidFill>
              </a:defRPr>
            </a:lvl1pPr>
          </a:lstStyle>
          <a:p>
            <a:pPr lvl="0"/>
            <a:r>
              <a:rPr lang="de-DE"/>
              <a:t>Text Bearbeiten</a:t>
            </a:r>
          </a:p>
        </p:txBody>
      </p:sp>
      <p:sp>
        <p:nvSpPr>
          <p:cNvPr id="26" name="Textplatzhalter 14">
            <a:extLst>
              <a:ext uri="{FF2B5EF4-FFF2-40B4-BE49-F238E27FC236}">
                <a16:creationId xmlns:a16="http://schemas.microsoft.com/office/drawing/2014/main" id="{5BEFC9E6-8C27-4409-89F1-06F214C8CA76}"/>
              </a:ext>
            </a:extLst>
          </p:cNvPr>
          <p:cNvSpPr>
            <a:spLocks noGrp="1"/>
          </p:cNvSpPr>
          <p:nvPr>
            <p:ph type="body" sz="quarter" idx="23" hasCustomPrompt="1"/>
          </p:nvPr>
        </p:nvSpPr>
        <p:spPr>
          <a:xfrm>
            <a:off x="9000744" y="2013479"/>
            <a:ext cx="2684576" cy="369629"/>
          </a:xfrm>
        </p:spPr>
        <p:txBody>
          <a:bodyPr anchor="ctr" anchorCtr="0"/>
          <a:lstStyle>
            <a:lvl1pPr marL="0" indent="0" algn="ctr">
              <a:buNone/>
              <a:defRPr sz="1600" b="1">
                <a:solidFill>
                  <a:schemeClr val="accent3">
                    <a:lumMod val="75000"/>
                  </a:schemeClr>
                </a:solidFill>
              </a:defRPr>
            </a:lvl1pPr>
          </a:lstStyle>
          <a:p>
            <a:pPr lvl="0"/>
            <a:r>
              <a:rPr lang="de-DE"/>
              <a:t>Text Bearbeiten</a:t>
            </a:r>
          </a:p>
        </p:txBody>
      </p:sp>
    </p:spTree>
    <p:extLst>
      <p:ext uri="{BB962C8B-B14F-4D97-AF65-F5344CB8AC3E}">
        <p14:creationId xmlns:p14="http://schemas.microsoft.com/office/powerpoint/2010/main" val="176931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7D10B4DC-169B-458D-9256-6521E813AC25}"/>
              </a:ext>
            </a:extLst>
          </p:cNvPr>
          <p:cNvSpPr>
            <a:spLocks noGrp="1"/>
          </p:cNvSpPr>
          <p:nvPr>
            <p:ph type="ftr" sz="quarter" idx="10"/>
          </p:nvPr>
        </p:nvSpPr>
        <p:spPr/>
        <p:txBody>
          <a:bodyPr/>
          <a:lstStyle/>
          <a:p>
            <a:r>
              <a:rPr lang="en-US"/>
              <a:t>KLQ-Workshop | Bonn | Lions-Quest-Team | 10. - 11.09.2022</a:t>
            </a:r>
            <a:endParaRPr lang="de-DE"/>
          </a:p>
        </p:txBody>
      </p:sp>
      <p:sp>
        <p:nvSpPr>
          <p:cNvPr id="4" name="Foliennummernplatzhalter 3">
            <a:extLst>
              <a:ext uri="{FF2B5EF4-FFF2-40B4-BE49-F238E27FC236}">
                <a16:creationId xmlns:a16="http://schemas.microsoft.com/office/drawing/2014/main" id="{EDA8ACE0-A695-4433-94C0-01CB5F7CB074}"/>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5" name="Rechteck 4">
            <a:extLst>
              <a:ext uri="{FF2B5EF4-FFF2-40B4-BE49-F238E27FC236}">
                <a16:creationId xmlns:a16="http://schemas.microsoft.com/office/drawing/2014/main" id="{204114EB-28B6-4BA9-8411-9FA2892FA473}"/>
              </a:ext>
            </a:extLst>
          </p:cNvPr>
          <p:cNvSpPr/>
          <p:nvPr userDrawn="1"/>
        </p:nvSpPr>
        <p:spPr>
          <a:xfrm>
            <a:off x="91440" y="0"/>
            <a:ext cx="1210055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platzhalter 1">
            <a:extLst>
              <a:ext uri="{FF2B5EF4-FFF2-40B4-BE49-F238E27FC236}">
                <a16:creationId xmlns:a16="http://schemas.microsoft.com/office/drawing/2014/main" id="{91D1E354-655E-4F6E-A081-8978C0CD95D3}"/>
              </a:ext>
            </a:extLst>
          </p:cNvPr>
          <p:cNvSpPr>
            <a:spLocks noGrp="1"/>
          </p:cNvSpPr>
          <p:nvPr>
            <p:ph type="title" hasCustomPrompt="1"/>
          </p:nvPr>
        </p:nvSpPr>
        <p:spPr>
          <a:xfrm>
            <a:off x="1541632" y="2602317"/>
            <a:ext cx="5341929" cy="2062353"/>
          </a:xfrm>
          <a:prstGeom prst="rect">
            <a:avLst/>
          </a:prstGeom>
        </p:spPr>
        <p:txBody>
          <a:bodyPr vert="horz" lIns="0" tIns="45720" rIns="0" bIns="72000" rtlCol="0" anchor="b">
            <a:noAutofit/>
          </a:bodyPr>
          <a:lstStyle>
            <a:lvl1pPr algn="ctr">
              <a:defRPr sz="4800" b="1">
                <a:solidFill>
                  <a:schemeClr val="accent3">
                    <a:lumMod val="75000"/>
                  </a:schemeClr>
                </a:solidFill>
              </a:defRPr>
            </a:lvl1pPr>
          </a:lstStyle>
          <a:p>
            <a:r>
              <a:rPr lang="de-DE" dirty="0"/>
              <a:t>Danke an alle Helferinnen und Helfer</a:t>
            </a:r>
          </a:p>
        </p:txBody>
      </p:sp>
      <p:cxnSp>
        <p:nvCxnSpPr>
          <p:cNvPr id="7" name="Gerader Verbinder 6">
            <a:extLst>
              <a:ext uri="{FF2B5EF4-FFF2-40B4-BE49-F238E27FC236}">
                <a16:creationId xmlns:a16="http://schemas.microsoft.com/office/drawing/2014/main" id="{58E1427A-6E5B-4315-A761-A7D9501827A9}"/>
              </a:ext>
            </a:extLst>
          </p:cNvPr>
          <p:cNvCxnSpPr>
            <a:cxnSpLocks/>
          </p:cNvCxnSpPr>
          <p:nvPr userDrawn="1"/>
        </p:nvCxnSpPr>
        <p:spPr>
          <a:xfrm>
            <a:off x="1541632" y="5044147"/>
            <a:ext cx="5341929" cy="0"/>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0" name="Grafik 9" descr="Ein Bild, das Zeichnung, Essen enthält.&#10;&#10;Automatisch generierte Beschreibung">
            <a:extLst>
              <a:ext uri="{FF2B5EF4-FFF2-40B4-BE49-F238E27FC236}">
                <a16:creationId xmlns:a16="http://schemas.microsoft.com/office/drawing/2014/main" id="{4031A778-C618-4B4C-9809-B9DD0A47D7F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r="77090"/>
          <a:stretch/>
        </p:blipFill>
        <p:spPr>
          <a:xfrm>
            <a:off x="3813764" y="1378331"/>
            <a:ext cx="1034888" cy="946636"/>
          </a:xfrm>
          <a:prstGeom prst="rect">
            <a:avLst/>
          </a:prstGeom>
        </p:spPr>
      </p:pic>
      <p:sp>
        <p:nvSpPr>
          <p:cNvPr id="14" name="Textplatzhalter 13">
            <a:extLst>
              <a:ext uri="{FF2B5EF4-FFF2-40B4-BE49-F238E27FC236}">
                <a16:creationId xmlns:a16="http://schemas.microsoft.com/office/drawing/2014/main" id="{DC056CA4-83F6-485C-B4C5-483E4A2C8C11}"/>
              </a:ext>
            </a:extLst>
          </p:cNvPr>
          <p:cNvSpPr>
            <a:spLocks noGrp="1"/>
          </p:cNvSpPr>
          <p:nvPr>
            <p:ph type="body" sz="quarter" idx="12" hasCustomPrompt="1"/>
          </p:nvPr>
        </p:nvSpPr>
        <p:spPr>
          <a:xfrm>
            <a:off x="8239125" y="0"/>
            <a:ext cx="2660650" cy="6858000"/>
          </a:xfrm>
        </p:spPr>
        <p:txBody>
          <a:bodyPr/>
          <a:lstStyle>
            <a:lvl1pPr marL="0" indent="0" algn="ctr">
              <a:buNone/>
              <a:defRPr>
                <a:solidFill>
                  <a:schemeClr val="accent3">
                    <a:lumMod val="75000"/>
                  </a:schemeClr>
                </a:solidFill>
              </a:defRPr>
            </a:lvl1pPr>
          </a:lstStyle>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p:txBody>
      </p:sp>
    </p:spTree>
    <p:extLst>
      <p:ext uri="{BB962C8B-B14F-4D97-AF65-F5344CB8AC3E}">
        <p14:creationId xmlns:p14="http://schemas.microsoft.com/office/powerpoint/2010/main" val="37665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0" fill="hold"/>
                                        <p:tgtEl>
                                          <p:spTgt spid="14"/>
                                        </p:tgtEl>
                                        <p:attrNameLst>
                                          <p:attrName>ppt_x</p:attrName>
                                        </p:attrNameLst>
                                      </p:cBhvr>
                                      <p:tavLst>
                                        <p:tav tm="0">
                                          <p:val>
                                            <p:strVal val="#ppt_x"/>
                                          </p:val>
                                        </p:tav>
                                        <p:tav tm="100000">
                                          <p:val>
                                            <p:strVal val="#ppt_x"/>
                                          </p:val>
                                        </p:tav>
                                      </p:tavLst>
                                    </p:anim>
                                    <p:anim calcmode="lin" valueType="num">
                                      <p:cBhvr additive="base">
                                        <p:cTn id="8" dur="30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30000" fill="hold"/>
                        <p:tgtEl>
                          <p:spTgt spid="14"/>
                        </p:tgtEl>
                        <p:attrNameLst>
                          <p:attrName>ppt_x</p:attrName>
                        </p:attrNameLst>
                      </p:cBhvr>
                      <p:tavLst>
                        <p:tav tm="0">
                          <p:val>
                            <p:strVal val="#ppt_x"/>
                          </p:val>
                        </p:tav>
                        <p:tav tm="100000">
                          <p:val>
                            <p:strVal val="#ppt_x"/>
                          </p:val>
                        </p:tav>
                      </p:tavLst>
                    </p:anim>
                    <p:anim calcmode="lin" valueType="num">
                      <p:cBhvr additive="base">
                        <p:cTn dur="300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D9E47-44D4-4739-B425-79A7F00DD7B8}"/>
              </a:ext>
            </a:extLst>
          </p:cNvPr>
          <p:cNvSpPr>
            <a:spLocks noGrp="1"/>
          </p:cNvSpPr>
          <p:nvPr>
            <p:ph type="title"/>
          </p:nvPr>
        </p:nvSpPr>
        <p:spPr/>
        <p:txBody>
          <a:bodyPr/>
          <a:lstStyle>
            <a:lvl1pPr>
              <a:defRPr>
                <a:solidFill>
                  <a:schemeClr val="accent3">
                    <a:lumMod val="75000"/>
                  </a:schemeClr>
                </a:solidFill>
              </a:defRPr>
            </a:lvl1pPr>
          </a:lstStyle>
          <a:p>
            <a:r>
              <a:rPr lang="de-DE"/>
              <a:t>Mastertitelformat bearbeiten</a:t>
            </a:r>
          </a:p>
        </p:txBody>
      </p:sp>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a:p>
        </p:txBody>
      </p:sp>
    </p:spTree>
    <p:extLst>
      <p:ext uri="{BB962C8B-B14F-4D97-AF65-F5344CB8AC3E}">
        <p14:creationId xmlns:p14="http://schemas.microsoft.com/office/powerpoint/2010/main" val="1809800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a_leere Foli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a:p>
        </p:txBody>
      </p:sp>
      <p:sp>
        <p:nvSpPr>
          <p:cNvPr id="4" name="Rechteck 3">
            <a:extLst>
              <a:ext uri="{FF2B5EF4-FFF2-40B4-BE49-F238E27FC236}">
                <a16:creationId xmlns:a16="http://schemas.microsoft.com/office/drawing/2014/main" id="{D33EBA4F-EF7F-4185-8424-784D57D8ADB8}"/>
              </a:ext>
            </a:extLst>
          </p:cNvPr>
          <p:cNvSpPr/>
          <p:nvPr userDrawn="1"/>
        </p:nvSpPr>
        <p:spPr>
          <a:xfrm>
            <a:off x="248575" y="1251751"/>
            <a:ext cx="4545367" cy="426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26329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schlussfolie Stiftun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a:p>
        </p:txBody>
      </p:sp>
      <p:sp>
        <p:nvSpPr>
          <p:cNvPr id="4" name="Rechteck 3"/>
          <p:cNvSpPr/>
          <p:nvPr userDrawn="1"/>
        </p:nvSpPr>
        <p:spPr>
          <a:xfrm>
            <a:off x="259976" y="1201271"/>
            <a:ext cx="3908612" cy="439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D246E121-B59F-405C-AD0F-1BBEC0729B3D}"/>
              </a:ext>
            </a:extLst>
          </p:cNvPr>
          <p:cNvSpPr>
            <a:spLocks noGrp="1"/>
          </p:cNvSpPr>
          <p:nvPr>
            <p:ph type="title"/>
          </p:nvPr>
        </p:nvSpPr>
        <p:spPr>
          <a:xfrm>
            <a:off x="334963" y="333379"/>
            <a:ext cx="11522074" cy="1032506"/>
          </a:xfrm>
        </p:spPr>
        <p:txBody>
          <a:bodyPr/>
          <a:lstStyle/>
          <a:p>
            <a:r>
              <a:rPr lang="de-DE" dirty="0"/>
              <a:t>Wir sind für Sie da.</a:t>
            </a:r>
          </a:p>
        </p:txBody>
      </p:sp>
      <p:sp>
        <p:nvSpPr>
          <p:cNvPr id="7" name="Foliennummernplatzhalter 3">
            <a:extLst>
              <a:ext uri="{FF2B5EF4-FFF2-40B4-BE49-F238E27FC236}">
                <a16:creationId xmlns:a16="http://schemas.microsoft.com/office/drawing/2014/main" id="{E08E838C-5741-4CE1-A097-910334AD3690}"/>
              </a:ext>
            </a:extLst>
          </p:cNvPr>
          <p:cNvSpPr txBox="1">
            <a:spLocks/>
          </p:cNvSpPr>
          <p:nvPr userDrawn="1"/>
        </p:nvSpPr>
        <p:spPr>
          <a:xfrm>
            <a:off x="7351960" y="6459041"/>
            <a:ext cx="2743200" cy="287378"/>
          </a:xfrm>
          <a:prstGeom prst="rect">
            <a:avLst/>
          </a:prstGeom>
        </p:spPr>
        <p:txBody>
          <a:bodyPr vert="horz" lIns="91440" tIns="45720" rIns="0" bIns="45720" rtlCol="0" anchor="ctr"/>
          <a:lstStyle>
            <a:defPPr>
              <a:defRPr lang="de-DE"/>
            </a:defPPr>
            <a:lvl1pPr marL="0" algn="r"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A8BD-E949-4BEE-BC04-18DF6B43ADBB}" type="slidenum">
              <a:rPr lang="de-DE" smtClean="0"/>
              <a:pPr/>
              <a:t>‹Nr.›</a:t>
            </a:fld>
            <a:endParaRPr lang="de-DE"/>
          </a:p>
        </p:txBody>
      </p:sp>
      <p:sp>
        <p:nvSpPr>
          <p:cNvPr id="8" name="Fußzeilenplatzhalter 4">
            <a:extLst>
              <a:ext uri="{FF2B5EF4-FFF2-40B4-BE49-F238E27FC236}">
                <a16:creationId xmlns:a16="http://schemas.microsoft.com/office/drawing/2014/main" id="{51119740-B947-468C-8EC6-99D3B7AEB3C6}"/>
              </a:ext>
            </a:extLst>
          </p:cNvPr>
          <p:cNvSpPr txBox="1">
            <a:spLocks/>
          </p:cNvSpPr>
          <p:nvPr userDrawn="1"/>
        </p:nvSpPr>
        <p:spPr>
          <a:xfrm>
            <a:off x="334962" y="6459041"/>
            <a:ext cx="5341929" cy="28737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Vorstandsbericht, PCC Christiane Lafeld, Stiftungsratssitzung, 19.03.2021</a:t>
            </a:r>
          </a:p>
        </p:txBody>
      </p:sp>
      <p:pic>
        <p:nvPicPr>
          <p:cNvPr id="9" name="Grafik 8">
            <a:extLst>
              <a:ext uri="{FF2B5EF4-FFF2-40B4-BE49-F238E27FC236}">
                <a16:creationId xmlns:a16="http://schemas.microsoft.com/office/drawing/2014/main" id="{5513D2F9-431D-45E9-AD64-5A29284C17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23560" y="334229"/>
            <a:ext cx="3092444" cy="740104"/>
          </a:xfrm>
          <a:prstGeom prst="rect">
            <a:avLst/>
          </a:prstGeom>
        </p:spPr>
      </p:pic>
      <p:pic>
        <p:nvPicPr>
          <p:cNvPr id="10" name="Inhaltsplatzhalter 6" descr="Ein Bild, das Gras, draußen, Pflanze, Parken enthält.&#10;&#10;Automatisch generierte Beschreibung">
            <a:extLst>
              <a:ext uri="{FF2B5EF4-FFF2-40B4-BE49-F238E27FC236}">
                <a16:creationId xmlns:a16="http://schemas.microsoft.com/office/drawing/2014/main" id="{B03A28C0-145E-46FF-AD82-9A1C0B3D04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5" t="6927" r="-1" b="31493"/>
          <a:stretch/>
        </p:blipFill>
        <p:spPr>
          <a:xfrm>
            <a:off x="110532" y="1878227"/>
            <a:ext cx="12081467" cy="5004487"/>
          </a:xfrm>
          <a:prstGeom prst="rect">
            <a:avLst/>
          </a:prstGeom>
        </p:spPr>
      </p:pic>
      <p:pic>
        <p:nvPicPr>
          <p:cNvPr id="11" name="Grafik 10">
            <a:extLst>
              <a:ext uri="{FF2B5EF4-FFF2-40B4-BE49-F238E27FC236}">
                <a16:creationId xmlns:a16="http://schemas.microsoft.com/office/drawing/2014/main" id="{D9B854F3-6D09-4A74-94D4-87056D6AA128}"/>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ackgroundRemoval t="9984" b="89976" l="1644" r="89954">
                        <a14:foregroundMark x1="7220" y1="60267" x2="7220" y2="60267"/>
                        <a14:foregroundMark x1="6038" y1="57397" x2="6038" y2="57397"/>
                        <a14:foregroundMark x1="6475" y1="59903" x2="6475" y2="59903"/>
                        <a14:foregroundMark x1="6038" y1="64632" x2="6038" y2="64632"/>
                        <a14:foregroundMark x1="5935" y1="56871" x2="5935" y2="56871"/>
                        <a14:foregroundMark x1="4214" y1="69038" x2="4214" y2="69038"/>
                        <a14:foregroundMark x1="1747" y1="57559" x2="1747" y2="57559"/>
                        <a14:foregroundMark x1="1747" y1="57559" x2="1747" y2="57559"/>
                        <a14:foregroundMark x1="6141" y1="68513" x2="6141" y2="68513"/>
                        <a14:foregroundMark x1="3905" y1="68351" x2="3905" y2="68351"/>
                        <a14:foregroundMark x1="3905" y1="68351" x2="3905" y2="68351"/>
                        <a14:foregroundMark x1="8094" y1="68674" x2="8094" y2="68674"/>
                        <a14:foregroundMark x1="4959" y1="67664" x2="4959" y2="67664"/>
                        <a14:foregroundMark x1="1644" y1="61439" x2="1644" y2="61439"/>
                      </a14:backgroundRemoval>
                    </a14:imgEffect>
                  </a14:imgLayer>
                </a14:imgProps>
              </a:ext>
              <a:ext uri="{28A0092B-C50C-407E-A947-70E740481C1C}">
                <a14:useLocalDpi xmlns:a14="http://schemas.microsoft.com/office/drawing/2010/main"/>
              </a:ext>
            </a:extLst>
          </a:blip>
          <a:srcRect l="12880" t="51069"/>
          <a:stretch/>
        </p:blipFill>
        <p:spPr>
          <a:xfrm>
            <a:off x="110530" y="5068563"/>
            <a:ext cx="9398080" cy="3355711"/>
          </a:xfrm>
          <a:prstGeom prst="rect">
            <a:avLst/>
          </a:prstGeom>
        </p:spPr>
      </p:pic>
      <p:pic>
        <p:nvPicPr>
          <p:cNvPr id="12" name="Grafik 11">
            <a:extLst>
              <a:ext uri="{FF2B5EF4-FFF2-40B4-BE49-F238E27FC236}">
                <a16:creationId xmlns:a16="http://schemas.microsoft.com/office/drawing/2014/main" id="{7604CB5B-4B21-46F5-ACD5-E29294156A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05926" y="3429000"/>
            <a:ext cx="2295330" cy="2171630"/>
          </a:xfrm>
          <a:prstGeom prst="rect">
            <a:avLst/>
          </a:prstGeom>
        </p:spPr>
      </p:pic>
      <p:sp>
        <p:nvSpPr>
          <p:cNvPr id="13" name="Freihandform: Form 12">
            <a:extLst>
              <a:ext uri="{FF2B5EF4-FFF2-40B4-BE49-F238E27FC236}">
                <a16:creationId xmlns:a16="http://schemas.microsoft.com/office/drawing/2014/main" id="{8E862498-534B-49D5-A066-59B7C9BE81BC}"/>
              </a:ext>
            </a:extLst>
          </p:cNvPr>
          <p:cNvSpPr/>
          <p:nvPr userDrawn="1"/>
        </p:nvSpPr>
        <p:spPr>
          <a:xfrm>
            <a:off x="11016691" y="3979475"/>
            <a:ext cx="1175310" cy="2903239"/>
          </a:xfrm>
          <a:custGeom>
            <a:avLst/>
            <a:gdLst>
              <a:gd name="connsiteX0" fmla="*/ 1242917 w 1242917"/>
              <a:gd name="connsiteY0" fmla="*/ 0 h 2878525"/>
              <a:gd name="connsiteX1" fmla="*/ 1242917 w 1242917"/>
              <a:gd name="connsiteY1" fmla="*/ 2878525 h 2878525"/>
              <a:gd name="connsiteX2" fmla="*/ 0 w 1242917"/>
              <a:gd name="connsiteY2" fmla="*/ 2878525 h 2878525"/>
              <a:gd name="connsiteX3" fmla="*/ 1242917 w 1242917"/>
              <a:gd name="connsiteY3" fmla="*/ 0 h 2878525"/>
            </a:gdLst>
            <a:ahLst/>
            <a:cxnLst>
              <a:cxn ang="0">
                <a:pos x="connsiteX0" y="connsiteY0"/>
              </a:cxn>
              <a:cxn ang="0">
                <a:pos x="connsiteX1" y="connsiteY1"/>
              </a:cxn>
              <a:cxn ang="0">
                <a:pos x="connsiteX2" y="connsiteY2"/>
              </a:cxn>
              <a:cxn ang="0">
                <a:pos x="connsiteX3" y="connsiteY3"/>
              </a:cxn>
            </a:cxnLst>
            <a:rect l="l" t="t" r="r" b="b"/>
            <a:pathLst>
              <a:path w="1242917" h="2878525">
                <a:moveTo>
                  <a:pt x="1242917" y="0"/>
                </a:moveTo>
                <a:lnTo>
                  <a:pt x="1242917" y="2878525"/>
                </a:lnTo>
                <a:lnTo>
                  <a:pt x="0" y="2878525"/>
                </a:lnTo>
                <a:lnTo>
                  <a:pt x="1242917" y="0"/>
                </a:lnTo>
                <a:close/>
              </a:path>
            </a:pathLst>
          </a:custGeom>
          <a:solidFill>
            <a:srgbClr val="14305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4" name="Grafik 13">
            <a:extLst>
              <a:ext uri="{FF2B5EF4-FFF2-40B4-BE49-F238E27FC236}">
                <a16:creationId xmlns:a16="http://schemas.microsoft.com/office/drawing/2014/main" id="{4D9CB96A-72E4-4772-9F50-792243A318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30587" y="5826226"/>
            <a:ext cx="589664" cy="899488"/>
          </a:xfrm>
          <a:prstGeom prst="rect">
            <a:avLst/>
          </a:prstGeom>
        </p:spPr>
      </p:pic>
      <p:sp>
        <p:nvSpPr>
          <p:cNvPr id="15" name="Rechteck 14">
            <a:extLst>
              <a:ext uri="{FF2B5EF4-FFF2-40B4-BE49-F238E27FC236}">
                <a16:creationId xmlns:a16="http://schemas.microsoft.com/office/drawing/2014/main" id="{DBB752B1-84AD-4F87-8498-C5C12785DB46}"/>
              </a:ext>
            </a:extLst>
          </p:cNvPr>
          <p:cNvSpPr/>
          <p:nvPr userDrawn="1"/>
        </p:nvSpPr>
        <p:spPr>
          <a:xfrm>
            <a:off x="110530" y="1878227"/>
            <a:ext cx="12081470" cy="2707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C4FAF19E-4B55-4110-8CB4-BC4DC02A5B1C}"/>
              </a:ext>
            </a:extLst>
          </p:cNvPr>
          <p:cNvSpPr txBox="1"/>
          <p:nvPr userDrawn="1"/>
        </p:nvSpPr>
        <p:spPr>
          <a:xfrm>
            <a:off x="10493303" y="1841213"/>
            <a:ext cx="2289689" cy="307777"/>
          </a:xfrm>
          <a:prstGeom prst="rect">
            <a:avLst/>
          </a:prstGeom>
          <a:noFill/>
        </p:spPr>
        <p:txBody>
          <a:bodyPr wrap="square" rtlCol="0">
            <a:spAutoFit/>
          </a:bodyPr>
          <a:lstStyle/>
          <a:p>
            <a:r>
              <a:rPr lang="de-DE" sz="1400" b="1" dirty="0">
                <a:solidFill>
                  <a:schemeClr val="accent3">
                    <a:lumMod val="75000"/>
                  </a:schemeClr>
                </a:solidFill>
              </a:rPr>
              <a:t>stiftung@lions.de</a:t>
            </a:r>
          </a:p>
        </p:txBody>
      </p:sp>
    </p:spTree>
    <p:extLst>
      <p:ext uri="{BB962C8B-B14F-4D97-AF65-F5344CB8AC3E}">
        <p14:creationId xmlns:p14="http://schemas.microsoft.com/office/powerpoint/2010/main" val="954352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BA7ED56-5090-456B-A3A6-D75B506B23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53025" y="101601"/>
            <a:ext cx="7047940" cy="6756395"/>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6" name="Grafik 5">
            <a:extLst>
              <a:ext uri="{FF2B5EF4-FFF2-40B4-BE49-F238E27FC236}">
                <a16:creationId xmlns:a16="http://schemas.microsoft.com/office/drawing/2014/main" id="{29E08F1E-7F0D-462E-91CF-7961D621B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242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p:spPr>
        <p:txBody>
          <a:bodyPr wrap="square" anchor="b"/>
          <a:lstStyle>
            <a:lvl1pPr algn="l">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6DFC3C60-590C-4D44-8C4D-910ED34F8C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8509" y="265716"/>
            <a:ext cx="3092444" cy="740104"/>
          </a:xfrm>
          <a:prstGeom prst="rect">
            <a:avLst/>
          </a:prstGeom>
        </p:spPr>
      </p:pic>
      <p:pic>
        <p:nvPicPr>
          <p:cNvPr id="11" name="Grafik 10" descr="Ein Bild, das Mann, Person, Kleidung, Schlips enthält.&#10;&#10;Automatisch generierte Beschreibung">
            <a:extLst>
              <a:ext uri="{FF2B5EF4-FFF2-40B4-BE49-F238E27FC236}">
                <a16:creationId xmlns:a16="http://schemas.microsoft.com/office/drawing/2014/main" id="{CD952EA4-8546-4922-9C8B-FD366BA094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311" t="6205" r="15875"/>
          <a:stretch/>
        </p:blipFill>
        <p:spPr>
          <a:xfrm>
            <a:off x="5078995" y="98583"/>
            <a:ext cx="7113005" cy="6759417"/>
          </a:xfrm>
          <a:prstGeom prst="rect">
            <a:avLst/>
          </a:prstGeom>
        </p:spPr>
      </p:pic>
    </p:spTree>
    <p:extLst>
      <p:ext uri="{BB962C8B-B14F-4D97-AF65-F5344CB8AC3E}">
        <p14:creationId xmlns:p14="http://schemas.microsoft.com/office/powerpoint/2010/main" val="4120207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7_Titelfoli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DBB452C-DA87-4545-8DF8-34C45F639AA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668"/>
          <a:stretch/>
        </p:blipFill>
        <p:spPr>
          <a:xfrm>
            <a:off x="5156616" y="101602"/>
            <a:ext cx="7044349" cy="6807196"/>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6" name="Grafik 5">
            <a:extLst>
              <a:ext uri="{FF2B5EF4-FFF2-40B4-BE49-F238E27FC236}">
                <a16:creationId xmlns:a16="http://schemas.microsoft.com/office/drawing/2014/main" id="{29E08F1E-7F0D-462E-91CF-7961D621B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271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8_Titelfolie">
    <p:bg>
      <p:bgPr>
        <a:solidFill>
          <a:schemeClr val="bg1"/>
        </a:solidFill>
        <a:effectLst/>
      </p:bgPr>
    </p:bg>
    <p:spTree>
      <p:nvGrpSpPr>
        <p:cNvPr id="1" name=""/>
        <p:cNvGrpSpPr/>
        <p:nvPr/>
      </p:nvGrpSpPr>
      <p:grpSpPr>
        <a:xfrm>
          <a:off x="0" y="0"/>
          <a:ext cx="0" cy="0"/>
          <a:chOff x="0" y="0"/>
          <a:chExt cx="0" cy="0"/>
        </a:xfrm>
      </p:grpSpPr>
      <p:pic>
        <p:nvPicPr>
          <p:cNvPr id="9" name="Grafik 8" descr="Ein Bild, das drinnen, Person, Wand, tragen enthält.&#10;&#10;Automatisch generierte Beschreibung">
            <a:extLst>
              <a:ext uri="{FF2B5EF4-FFF2-40B4-BE49-F238E27FC236}">
                <a16:creationId xmlns:a16="http://schemas.microsoft.com/office/drawing/2014/main" id="{4F58DCBB-7CC9-4531-A62F-1D5485D268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91"/>
          <a:stretch/>
        </p:blipFill>
        <p:spPr>
          <a:xfrm>
            <a:off x="5085708" y="112725"/>
            <a:ext cx="7106291" cy="6735001"/>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6" name="Grafik 5">
            <a:extLst>
              <a:ext uri="{FF2B5EF4-FFF2-40B4-BE49-F238E27FC236}">
                <a16:creationId xmlns:a16="http://schemas.microsoft.com/office/drawing/2014/main" id="{29E08F1E-7F0D-462E-91CF-7961D621B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175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6" name="Grafik 15" descr="Ein Bild, das Mann, Person, Kleidung, Schlips enthält.&#10;&#10;Automatisch generierte Beschreibung">
            <a:extLst>
              <a:ext uri="{FF2B5EF4-FFF2-40B4-BE49-F238E27FC236}">
                <a16:creationId xmlns:a16="http://schemas.microsoft.com/office/drawing/2014/main" id="{B07ED51E-C7AA-49EE-85A9-8C388771A8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311" t="6205" r="15875"/>
          <a:stretch/>
        </p:blipFill>
        <p:spPr>
          <a:xfrm>
            <a:off x="5078995" y="98583"/>
            <a:ext cx="7113005" cy="6759417"/>
          </a:xfrm>
          <a:prstGeom prst="rect">
            <a:avLst/>
          </a:prstGeom>
        </p:spPr>
      </p:pic>
    </p:spTree>
    <p:extLst>
      <p:ext uri="{BB962C8B-B14F-4D97-AF65-F5344CB8AC3E}">
        <p14:creationId xmlns:p14="http://schemas.microsoft.com/office/powerpoint/2010/main" val="1073090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7D84C4CE-56DE-4B44-B034-A99DED705A9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153025" y="101599"/>
            <a:ext cx="7038975" cy="6799274"/>
          </a:xfrm>
          <a:prstGeom prst="rect">
            <a:avLst/>
          </a:prstGeom>
        </p:spPr>
      </p:pic>
    </p:spTree>
    <p:extLst>
      <p:ext uri="{BB962C8B-B14F-4D97-AF65-F5344CB8AC3E}">
        <p14:creationId xmlns:p14="http://schemas.microsoft.com/office/powerpoint/2010/main" val="3242979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Titelfolie">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AB0556B-DB2F-4B69-BC67-1959C3E718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966" t="-1494" r="15093" b="630"/>
          <a:stretch/>
        </p:blipFill>
        <p:spPr>
          <a:xfrm>
            <a:off x="5161989" y="0"/>
            <a:ext cx="7030011" cy="6858000"/>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910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9" name="Grafik 8" descr="Ein Bild, das Spiel, stehend enthält.&#10;&#10;Automatisch generierte Beschreibung">
            <a:extLst>
              <a:ext uri="{FF2B5EF4-FFF2-40B4-BE49-F238E27FC236}">
                <a16:creationId xmlns:a16="http://schemas.microsoft.com/office/drawing/2014/main" id="{51EBAF40-AEB5-4C14-965A-4D1F9623C6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4930" y="106679"/>
            <a:ext cx="7046595" cy="6757427"/>
          </a:xfrm>
          <a:prstGeom prst="rect">
            <a:avLst/>
          </a:prstGeom>
        </p:spPr>
      </p:pic>
    </p:spTree>
    <p:extLst>
      <p:ext uri="{BB962C8B-B14F-4D97-AF65-F5344CB8AC3E}">
        <p14:creationId xmlns:p14="http://schemas.microsoft.com/office/powerpoint/2010/main" val="2575254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6" name="Grafik 15" descr="Ein Bild, das Mann, Person, Kleidung, Schlips enthält.&#10;&#10;Automatisch generierte Beschreibung">
            <a:extLst>
              <a:ext uri="{FF2B5EF4-FFF2-40B4-BE49-F238E27FC236}">
                <a16:creationId xmlns:a16="http://schemas.microsoft.com/office/drawing/2014/main" id="{B07ED51E-C7AA-49EE-85A9-8C388771A8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311" t="6205" r="15875"/>
          <a:stretch/>
        </p:blipFill>
        <p:spPr>
          <a:xfrm>
            <a:off x="5078995" y="98583"/>
            <a:ext cx="7113005" cy="6759417"/>
          </a:xfrm>
          <a:prstGeom prst="rect">
            <a:avLst/>
          </a:prstGeom>
        </p:spPr>
      </p:pic>
      <p:pic>
        <p:nvPicPr>
          <p:cNvPr id="9" name="Grafik 8">
            <a:extLst>
              <a:ext uri="{FF2B5EF4-FFF2-40B4-BE49-F238E27FC236}">
                <a16:creationId xmlns:a16="http://schemas.microsoft.com/office/drawing/2014/main" id="{15EEE65A-DA17-4412-A475-2EC32E2FFFC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965" b="25866"/>
          <a:stretch/>
        </p:blipFill>
        <p:spPr>
          <a:xfrm>
            <a:off x="5078994" y="95251"/>
            <a:ext cx="7113005" cy="6762750"/>
          </a:xfrm>
          <a:prstGeom prst="rect">
            <a:avLst/>
          </a:prstGeom>
        </p:spPr>
      </p:pic>
    </p:spTree>
    <p:extLst>
      <p:ext uri="{BB962C8B-B14F-4D97-AF65-F5344CB8AC3E}">
        <p14:creationId xmlns:p14="http://schemas.microsoft.com/office/powerpoint/2010/main" val="2694003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Titelfoli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DBB452C-DA87-4545-8DF8-34C45F639A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9640" r="27416" b="925"/>
          <a:stretch/>
        </p:blipFill>
        <p:spPr>
          <a:xfrm>
            <a:off x="3987385" y="50800"/>
            <a:ext cx="8288392" cy="6808382"/>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118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9_Titelfolie">
    <p:bg>
      <p:bgPr>
        <a:solidFill>
          <a:schemeClr val="bg1"/>
        </a:solidFill>
        <a:effectLst/>
      </p:bgPr>
    </p:bg>
    <p:spTree>
      <p:nvGrpSpPr>
        <p:cNvPr id="1" name=""/>
        <p:cNvGrpSpPr/>
        <p:nvPr/>
      </p:nvGrpSpPr>
      <p:grpSpPr>
        <a:xfrm>
          <a:off x="0" y="0"/>
          <a:ext cx="0" cy="0"/>
          <a:chOff x="0" y="0"/>
          <a:chExt cx="0" cy="0"/>
        </a:xfrm>
      </p:grpSpPr>
      <p:pic>
        <p:nvPicPr>
          <p:cNvPr id="9" name="Inhaltsplatzhalter 6">
            <a:extLst>
              <a:ext uri="{FF2B5EF4-FFF2-40B4-BE49-F238E27FC236}">
                <a16:creationId xmlns:a16="http://schemas.microsoft.com/office/drawing/2014/main" id="{43AC4DE7-F6E4-44AC-9255-622F3A0B18E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7548"/>
          <a:stretch/>
        </p:blipFill>
        <p:spPr bwMode="auto">
          <a:xfrm>
            <a:off x="5153885" y="101601"/>
            <a:ext cx="7047080" cy="675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06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0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6" name="Grafik 5">
            <a:extLst>
              <a:ext uri="{FF2B5EF4-FFF2-40B4-BE49-F238E27FC236}">
                <a16:creationId xmlns:a16="http://schemas.microsoft.com/office/drawing/2014/main" id="{29E08F1E-7F0D-462E-91CF-7961D621B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0" name="Grafik 9" descr="Ein Bild, das Baum, draußen, Garten enthält.&#10;&#10;Automatisch generierte Beschreibung">
            <a:extLst>
              <a:ext uri="{FF2B5EF4-FFF2-40B4-BE49-F238E27FC236}">
                <a16:creationId xmlns:a16="http://schemas.microsoft.com/office/drawing/2014/main" id="{94F34AE0-7681-4EF9-82E3-39E0EB9CF3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70"/>
          <a:stretch/>
        </p:blipFill>
        <p:spPr>
          <a:xfrm>
            <a:off x="5126182" y="104775"/>
            <a:ext cx="7065818" cy="6753225"/>
          </a:xfrm>
          <a:prstGeom prst="rect">
            <a:avLst/>
          </a:prstGeom>
        </p:spPr>
      </p:pic>
      <p:sp>
        <p:nvSpPr>
          <p:cNvPr id="12" name="Textfeld 11">
            <a:extLst>
              <a:ext uri="{FF2B5EF4-FFF2-40B4-BE49-F238E27FC236}">
                <a16:creationId xmlns:a16="http://schemas.microsoft.com/office/drawing/2014/main" id="{AAAA56A3-CEF3-4B52-8970-4AB06BDC4CD9}"/>
              </a:ext>
            </a:extLst>
          </p:cNvPr>
          <p:cNvSpPr txBox="1"/>
          <p:nvPr userDrawn="1"/>
        </p:nvSpPr>
        <p:spPr>
          <a:xfrm>
            <a:off x="10143041" y="6425128"/>
            <a:ext cx="2048959" cy="307777"/>
          </a:xfrm>
          <a:prstGeom prst="rect">
            <a:avLst/>
          </a:prstGeom>
          <a:noFill/>
        </p:spPr>
        <p:txBody>
          <a:bodyPr wrap="none" rtlCol="0">
            <a:spAutoFit/>
          </a:bodyPr>
          <a:lstStyle/>
          <a:p>
            <a:r>
              <a:rPr lang="de-DE" sz="1400" dirty="0">
                <a:solidFill>
                  <a:schemeClr val="bg1"/>
                </a:solidFill>
              </a:rPr>
              <a:t>Bild: Bettina </a:t>
            </a:r>
            <a:r>
              <a:rPr lang="de-DE" sz="1400" dirty="0" err="1">
                <a:solidFill>
                  <a:schemeClr val="bg1"/>
                </a:solidFill>
              </a:rPr>
              <a:t>Saidowsky</a:t>
            </a:r>
            <a:endParaRPr lang="de-DE" sz="1400" dirty="0">
              <a:solidFill>
                <a:schemeClr val="bg1"/>
              </a:solidFill>
            </a:endParaRPr>
          </a:p>
        </p:txBody>
      </p:sp>
    </p:spTree>
    <p:extLst>
      <p:ext uri="{BB962C8B-B14F-4D97-AF65-F5344CB8AC3E}">
        <p14:creationId xmlns:p14="http://schemas.microsoft.com/office/powerpoint/2010/main" val="1673955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p:spPr>
        <p:txBody>
          <a:bodyPr wrap="square" anchor="b"/>
          <a:lstStyle>
            <a:lvl1pPr algn="l">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6DFC3C60-590C-4D44-8C4D-910ED34F8C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8509" y="265716"/>
            <a:ext cx="3092444" cy="740104"/>
          </a:xfrm>
          <a:prstGeom prst="rect">
            <a:avLst/>
          </a:prstGeom>
        </p:spPr>
      </p:pic>
      <p:pic>
        <p:nvPicPr>
          <p:cNvPr id="9" name="Grafik 8" descr="Ein Bild, das Spiel, stehend enthält.&#10;&#10;Automatisch generierte Beschreibung">
            <a:extLst>
              <a:ext uri="{FF2B5EF4-FFF2-40B4-BE49-F238E27FC236}">
                <a16:creationId xmlns:a16="http://schemas.microsoft.com/office/drawing/2014/main" id="{6EB53566-EBB9-4358-9CBC-EF83D8FBD9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4930" y="106679"/>
            <a:ext cx="7046595" cy="6757427"/>
          </a:xfrm>
          <a:prstGeom prst="rect">
            <a:avLst/>
          </a:prstGeom>
        </p:spPr>
      </p:pic>
    </p:spTree>
    <p:extLst>
      <p:ext uri="{BB962C8B-B14F-4D97-AF65-F5344CB8AC3E}">
        <p14:creationId xmlns:p14="http://schemas.microsoft.com/office/powerpoint/2010/main" val="764225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B5583-6C4E-4B4F-8957-DBEF97304A5A}"/>
              </a:ext>
            </a:extLst>
          </p:cNvPr>
          <p:cNvSpPr>
            <a:spLocks noGrp="1"/>
          </p:cNvSpPr>
          <p:nvPr>
            <p:ph type="title" hasCustomPrompt="1"/>
          </p:nvPr>
        </p:nvSpPr>
        <p:spPr>
          <a:xfrm>
            <a:off x="334963" y="333379"/>
            <a:ext cx="11522074" cy="1032506"/>
          </a:xfrm>
          <a:prstGeom prst="rect">
            <a:avLst/>
          </a:prstGeom>
        </p:spPr>
        <p:txBody>
          <a:bodyPr/>
          <a:lstStyle>
            <a:lvl1pPr>
              <a:defRPr/>
            </a:lvl1pPr>
          </a:lstStyle>
          <a:p>
            <a:r>
              <a:rPr lang="de-DE" dirty="0"/>
              <a:t>Inhaltsverzeichnis</a:t>
            </a:r>
          </a:p>
        </p:txBody>
      </p:sp>
      <p:sp>
        <p:nvSpPr>
          <p:cNvPr id="3" name="Fußzeilenplatzhalter 2">
            <a:extLst>
              <a:ext uri="{FF2B5EF4-FFF2-40B4-BE49-F238E27FC236}">
                <a16:creationId xmlns:a16="http://schemas.microsoft.com/office/drawing/2014/main" id="{D00D3A81-45B0-4D66-9EB7-231CEE3461A3}"/>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A3B87CBB-8B7A-492E-8D9E-761773BE7D09}"/>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Textplatzhalter 5">
            <a:extLst>
              <a:ext uri="{FF2B5EF4-FFF2-40B4-BE49-F238E27FC236}">
                <a16:creationId xmlns:a16="http://schemas.microsoft.com/office/drawing/2014/main" id="{7C79A313-32BC-49FD-9D95-8C449157EBD3}"/>
              </a:ext>
            </a:extLst>
          </p:cNvPr>
          <p:cNvSpPr>
            <a:spLocks noGrp="1"/>
          </p:cNvSpPr>
          <p:nvPr>
            <p:ph type="body" sz="quarter" idx="12" hasCustomPrompt="1"/>
          </p:nvPr>
        </p:nvSpPr>
        <p:spPr>
          <a:xfrm>
            <a:off x="334963" y="1844676"/>
            <a:ext cx="1150938" cy="390526"/>
          </a:xfrm>
          <a:solidFill>
            <a:schemeClr val="accent2"/>
          </a:solidFill>
        </p:spPr>
        <p:txBody>
          <a:bodyPr anchor="b" anchorCtr="0"/>
          <a:lstStyle>
            <a:lvl1pPr marL="0" indent="0" algn="ctr">
              <a:buNone/>
              <a:defRPr sz="2000" b="1">
                <a:solidFill>
                  <a:schemeClr val="bg1"/>
                </a:solidFill>
              </a:defRPr>
            </a:lvl1pPr>
          </a:lstStyle>
          <a:p>
            <a:pPr lvl="0"/>
            <a:r>
              <a:rPr lang="de-DE" dirty="0"/>
              <a:t>TOP</a:t>
            </a:r>
          </a:p>
        </p:txBody>
      </p:sp>
      <p:sp>
        <p:nvSpPr>
          <p:cNvPr id="7" name="Textplatzhalter 5">
            <a:extLst>
              <a:ext uri="{FF2B5EF4-FFF2-40B4-BE49-F238E27FC236}">
                <a16:creationId xmlns:a16="http://schemas.microsoft.com/office/drawing/2014/main" id="{2F8C9DF9-5EC8-4567-A0AC-3513500166A2}"/>
              </a:ext>
            </a:extLst>
          </p:cNvPr>
          <p:cNvSpPr>
            <a:spLocks noGrp="1"/>
          </p:cNvSpPr>
          <p:nvPr>
            <p:ph type="body" sz="quarter" idx="13" hasCustomPrompt="1"/>
          </p:nvPr>
        </p:nvSpPr>
        <p:spPr>
          <a:xfrm>
            <a:off x="1643062" y="1844675"/>
            <a:ext cx="10213975" cy="390526"/>
          </a:xfrm>
          <a:solidFill>
            <a:schemeClr val="accent2"/>
          </a:solidFill>
        </p:spPr>
        <p:txBody>
          <a:bodyPr lIns="72000" anchor="b" anchorCtr="0"/>
          <a:lstStyle>
            <a:lvl1pPr marL="0" indent="0">
              <a:buNone/>
              <a:defRPr sz="2000" b="1">
                <a:solidFill>
                  <a:schemeClr val="bg1"/>
                </a:solidFill>
              </a:defRPr>
            </a:lvl1pPr>
          </a:lstStyle>
          <a:p>
            <a:pPr lvl="0"/>
            <a:r>
              <a:rPr lang="de-DE" dirty="0"/>
              <a:t>Überschrift</a:t>
            </a:r>
          </a:p>
        </p:txBody>
      </p:sp>
      <p:sp>
        <p:nvSpPr>
          <p:cNvPr id="8" name="Textplatzhalter 5">
            <a:extLst>
              <a:ext uri="{FF2B5EF4-FFF2-40B4-BE49-F238E27FC236}">
                <a16:creationId xmlns:a16="http://schemas.microsoft.com/office/drawing/2014/main" id="{42F9A924-347E-44C7-AEEB-2A35661F3C1F}"/>
              </a:ext>
            </a:extLst>
          </p:cNvPr>
          <p:cNvSpPr>
            <a:spLocks noGrp="1"/>
          </p:cNvSpPr>
          <p:nvPr>
            <p:ph type="body" sz="quarter" idx="14" hasCustomPrompt="1"/>
          </p:nvPr>
        </p:nvSpPr>
        <p:spPr>
          <a:xfrm>
            <a:off x="334964" y="2331443"/>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dirty="0"/>
              <a:t>0.0</a:t>
            </a:r>
          </a:p>
        </p:txBody>
      </p:sp>
      <p:sp>
        <p:nvSpPr>
          <p:cNvPr id="9" name="Textplatzhalter 5">
            <a:extLst>
              <a:ext uri="{FF2B5EF4-FFF2-40B4-BE49-F238E27FC236}">
                <a16:creationId xmlns:a16="http://schemas.microsoft.com/office/drawing/2014/main" id="{6C6CA6AC-CF30-4133-8D50-29618FD82F40}"/>
              </a:ext>
            </a:extLst>
          </p:cNvPr>
          <p:cNvSpPr>
            <a:spLocks noGrp="1"/>
          </p:cNvSpPr>
          <p:nvPr>
            <p:ph type="body" sz="quarter" idx="15" hasCustomPrompt="1"/>
          </p:nvPr>
        </p:nvSpPr>
        <p:spPr>
          <a:xfrm>
            <a:off x="1643063" y="2331442"/>
            <a:ext cx="10213975" cy="390526"/>
          </a:xfrm>
        </p:spPr>
        <p:txBody>
          <a:bodyPr lIns="72000" anchor="b" anchorCtr="0"/>
          <a:lstStyle>
            <a:lvl1pPr marL="0" indent="0">
              <a:buNone/>
              <a:defRPr sz="1800" b="0">
                <a:solidFill>
                  <a:schemeClr val="accent3">
                    <a:lumMod val="75000"/>
                  </a:schemeClr>
                </a:solidFill>
              </a:defRPr>
            </a:lvl1pPr>
          </a:lstStyle>
          <a:p>
            <a:pPr lvl="0"/>
            <a:r>
              <a:rPr lang="de-DE" dirty="0"/>
              <a:t>Thema</a:t>
            </a:r>
          </a:p>
        </p:txBody>
      </p:sp>
      <p:sp>
        <p:nvSpPr>
          <p:cNvPr id="10" name="Textplatzhalter 5">
            <a:extLst>
              <a:ext uri="{FF2B5EF4-FFF2-40B4-BE49-F238E27FC236}">
                <a16:creationId xmlns:a16="http://schemas.microsoft.com/office/drawing/2014/main" id="{24146FED-EAAA-490E-BE61-C24E149E1D2F}"/>
              </a:ext>
            </a:extLst>
          </p:cNvPr>
          <p:cNvSpPr>
            <a:spLocks noGrp="1"/>
          </p:cNvSpPr>
          <p:nvPr>
            <p:ph type="body" sz="quarter" idx="16" hasCustomPrompt="1"/>
          </p:nvPr>
        </p:nvSpPr>
        <p:spPr>
          <a:xfrm>
            <a:off x="334962" y="2818210"/>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dirty="0"/>
              <a:t>0.0</a:t>
            </a:r>
          </a:p>
        </p:txBody>
      </p:sp>
      <p:sp>
        <p:nvSpPr>
          <p:cNvPr id="11" name="Textplatzhalter 5">
            <a:extLst>
              <a:ext uri="{FF2B5EF4-FFF2-40B4-BE49-F238E27FC236}">
                <a16:creationId xmlns:a16="http://schemas.microsoft.com/office/drawing/2014/main" id="{C5AF3B96-3F09-4E71-AB3F-408767F219A3}"/>
              </a:ext>
            </a:extLst>
          </p:cNvPr>
          <p:cNvSpPr>
            <a:spLocks noGrp="1"/>
          </p:cNvSpPr>
          <p:nvPr>
            <p:ph type="body" sz="quarter" idx="17" hasCustomPrompt="1"/>
          </p:nvPr>
        </p:nvSpPr>
        <p:spPr>
          <a:xfrm>
            <a:off x="1643061" y="2818209"/>
            <a:ext cx="10213975" cy="390526"/>
          </a:xfrm>
        </p:spPr>
        <p:txBody>
          <a:bodyPr lIns="72000" anchor="b" anchorCtr="0"/>
          <a:lstStyle>
            <a:lvl1pPr marL="0" indent="0">
              <a:buNone/>
              <a:defRPr sz="1800" b="0">
                <a:solidFill>
                  <a:schemeClr val="accent3">
                    <a:lumMod val="75000"/>
                  </a:schemeClr>
                </a:solidFill>
              </a:defRPr>
            </a:lvl1pPr>
          </a:lstStyle>
          <a:p>
            <a:pPr lvl="0"/>
            <a:r>
              <a:rPr lang="de-DE" dirty="0"/>
              <a:t>Thema</a:t>
            </a:r>
          </a:p>
        </p:txBody>
      </p:sp>
      <p:sp>
        <p:nvSpPr>
          <p:cNvPr id="12" name="Textplatzhalter 5">
            <a:extLst>
              <a:ext uri="{FF2B5EF4-FFF2-40B4-BE49-F238E27FC236}">
                <a16:creationId xmlns:a16="http://schemas.microsoft.com/office/drawing/2014/main" id="{6AA924C5-2B03-42CE-8462-FE9134031A7F}"/>
              </a:ext>
            </a:extLst>
          </p:cNvPr>
          <p:cNvSpPr>
            <a:spLocks noGrp="1"/>
          </p:cNvSpPr>
          <p:nvPr>
            <p:ph type="body" sz="quarter" idx="18" hasCustomPrompt="1"/>
          </p:nvPr>
        </p:nvSpPr>
        <p:spPr>
          <a:xfrm>
            <a:off x="334960" y="3304977"/>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dirty="0"/>
              <a:t>0.0</a:t>
            </a:r>
          </a:p>
        </p:txBody>
      </p:sp>
      <p:sp>
        <p:nvSpPr>
          <p:cNvPr id="13" name="Textplatzhalter 5">
            <a:extLst>
              <a:ext uri="{FF2B5EF4-FFF2-40B4-BE49-F238E27FC236}">
                <a16:creationId xmlns:a16="http://schemas.microsoft.com/office/drawing/2014/main" id="{DBA41E4F-75EC-466F-9B93-FB4711CD15A0}"/>
              </a:ext>
            </a:extLst>
          </p:cNvPr>
          <p:cNvSpPr>
            <a:spLocks noGrp="1"/>
          </p:cNvSpPr>
          <p:nvPr>
            <p:ph type="body" sz="quarter" idx="19" hasCustomPrompt="1"/>
          </p:nvPr>
        </p:nvSpPr>
        <p:spPr>
          <a:xfrm>
            <a:off x="1643059" y="3304976"/>
            <a:ext cx="10213975" cy="390526"/>
          </a:xfrm>
        </p:spPr>
        <p:txBody>
          <a:bodyPr lIns="72000" anchor="b" anchorCtr="0"/>
          <a:lstStyle>
            <a:lvl1pPr marL="0" indent="0">
              <a:buNone/>
              <a:defRPr sz="1800" b="0">
                <a:solidFill>
                  <a:schemeClr val="accent3">
                    <a:lumMod val="75000"/>
                  </a:schemeClr>
                </a:solidFill>
              </a:defRPr>
            </a:lvl1pPr>
          </a:lstStyle>
          <a:p>
            <a:pPr lvl="0"/>
            <a:r>
              <a:rPr lang="de-DE" dirty="0"/>
              <a:t>Thema</a:t>
            </a:r>
          </a:p>
        </p:txBody>
      </p:sp>
      <p:sp>
        <p:nvSpPr>
          <p:cNvPr id="14" name="Textplatzhalter 5">
            <a:extLst>
              <a:ext uri="{FF2B5EF4-FFF2-40B4-BE49-F238E27FC236}">
                <a16:creationId xmlns:a16="http://schemas.microsoft.com/office/drawing/2014/main" id="{D8E902B2-24AB-42DB-A3D7-672BA8446784}"/>
              </a:ext>
            </a:extLst>
          </p:cNvPr>
          <p:cNvSpPr>
            <a:spLocks noGrp="1"/>
          </p:cNvSpPr>
          <p:nvPr>
            <p:ph type="body" sz="quarter" idx="20" hasCustomPrompt="1"/>
          </p:nvPr>
        </p:nvSpPr>
        <p:spPr>
          <a:xfrm>
            <a:off x="334958" y="3791744"/>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dirty="0"/>
              <a:t>0.0</a:t>
            </a:r>
          </a:p>
        </p:txBody>
      </p:sp>
      <p:sp>
        <p:nvSpPr>
          <p:cNvPr id="15" name="Textplatzhalter 5">
            <a:extLst>
              <a:ext uri="{FF2B5EF4-FFF2-40B4-BE49-F238E27FC236}">
                <a16:creationId xmlns:a16="http://schemas.microsoft.com/office/drawing/2014/main" id="{8B9FA950-4954-4506-A095-7B68CA79B4AE}"/>
              </a:ext>
            </a:extLst>
          </p:cNvPr>
          <p:cNvSpPr>
            <a:spLocks noGrp="1"/>
          </p:cNvSpPr>
          <p:nvPr>
            <p:ph type="body" sz="quarter" idx="21" hasCustomPrompt="1"/>
          </p:nvPr>
        </p:nvSpPr>
        <p:spPr>
          <a:xfrm>
            <a:off x="1643057" y="3791743"/>
            <a:ext cx="10213975" cy="390526"/>
          </a:xfrm>
        </p:spPr>
        <p:txBody>
          <a:bodyPr lIns="72000" anchor="b" anchorCtr="0"/>
          <a:lstStyle>
            <a:lvl1pPr marL="0" indent="0">
              <a:buNone/>
              <a:defRPr sz="1800" b="0">
                <a:solidFill>
                  <a:schemeClr val="accent3">
                    <a:lumMod val="75000"/>
                  </a:schemeClr>
                </a:solidFill>
              </a:defRPr>
            </a:lvl1pPr>
          </a:lstStyle>
          <a:p>
            <a:pPr lvl="0"/>
            <a:r>
              <a:rPr lang="de-DE" dirty="0"/>
              <a:t>Thema</a:t>
            </a:r>
          </a:p>
        </p:txBody>
      </p:sp>
      <p:sp>
        <p:nvSpPr>
          <p:cNvPr id="16" name="Textplatzhalter 5">
            <a:extLst>
              <a:ext uri="{FF2B5EF4-FFF2-40B4-BE49-F238E27FC236}">
                <a16:creationId xmlns:a16="http://schemas.microsoft.com/office/drawing/2014/main" id="{B177A492-E4B5-425A-8D46-F755C1C64F5A}"/>
              </a:ext>
            </a:extLst>
          </p:cNvPr>
          <p:cNvSpPr>
            <a:spLocks noGrp="1"/>
          </p:cNvSpPr>
          <p:nvPr>
            <p:ph type="body" sz="quarter" idx="22" hasCustomPrompt="1"/>
          </p:nvPr>
        </p:nvSpPr>
        <p:spPr>
          <a:xfrm>
            <a:off x="334956" y="4278511"/>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dirty="0"/>
              <a:t>0.0</a:t>
            </a:r>
          </a:p>
        </p:txBody>
      </p:sp>
      <p:sp>
        <p:nvSpPr>
          <p:cNvPr id="17" name="Textplatzhalter 5">
            <a:extLst>
              <a:ext uri="{FF2B5EF4-FFF2-40B4-BE49-F238E27FC236}">
                <a16:creationId xmlns:a16="http://schemas.microsoft.com/office/drawing/2014/main" id="{389C7E97-94AD-40C4-8DBD-942566A75D05}"/>
              </a:ext>
            </a:extLst>
          </p:cNvPr>
          <p:cNvSpPr>
            <a:spLocks noGrp="1"/>
          </p:cNvSpPr>
          <p:nvPr>
            <p:ph type="body" sz="quarter" idx="23" hasCustomPrompt="1"/>
          </p:nvPr>
        </p:nvSpPr>
        <p:spPr>
          <a:xfrm>
            <a:off x="1643055" y="4278510"/>
            <a:ext cx="10213975" cy="390526"/>
          </a:xfrm>
        </p:spPr>
        <p:txBody>
          <a:bodyPr lIns="72000" anchor="b" anchorCtr="0"/>
          <a:lstStyle>
            <a:lvl1pPr marL="0" indent="0">
              <a:buNone/>
              <a:defRPr sz="1800" b="0">
                <a:solidFill>
                  <a:schemeClr val="accent3">
                    <a:lumMod val="75000"/>
                  </a:schemeClr>
                </a:solidFill>
              </a:defRPr>
            </a:lvl1pPr>
          </a:lstStyle>
          <a:p>
            <a:pPr lvl="0"/>
            <a:r>
              <a:rPr lang="de-DE" dirty="0"/>
              <a:t>Thema</a:t>
            </a:r>
          </a:p>
        </p:txBody>
      </p:sp>
      <p:sp>
        <p:nvSpPr>
          <p:cNvPr id="18" name="Textplatzhalter 5">
            <a:extLst>
              <a:ext uri="{FF2B5EF4-FFF2-40B4-BE49-F238E27FC236}">
                <a16:creationId xmlns:a16="http://schemas.microsoft.com/office/drawing/2014/main" id="{EBEC37C0-FAF4-4783-AE4E-563C599CEFEC}"/>
              </a:ext>
            </a:extLst>
          </p:cNvPr>
          <p:cNvSpPr>
            <a:spLocks noGrp="1"/>
          </p:cNvSpPr>
          <p:nvPr>
            <p:ph type="body" sz="quarter" idx="24" hasCustomPrompt="1"/>
          </p:nvPr>
        </p:nvSpPr>
        <p:spPr>
          <a:xfrm>
            <a:off x="334954" y="4765278"/>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dirty="0"/>
              <a:t>0.0</a:t>
            </a:r>
          </a:p>
        </p:txBody>
      </p:sp>
      <p:sp>
        <p:nvSpPr>
          <p:cNvPr id="19" name="Textplatzhalter 5">
            <a:extLst>
              <a:ext uri="{FF2B5EF4-FFF2-40B4-BE49-F238E27FC236}">
                <a16:creationId xmlns:a16="http://schemas.microsoft.com/office/drawing/2014/main" id="{93CD6495-4106-48A4-8F2A-CB9056F5CEA4}"/>
              </a:ext>
            </a:extLst>
          </p:cNvPr>
          <p:cNvSpPr>
            <a:spLocks noGrp="1"/>
          </p:cNvSpPr>
          <p:nvPr>
            <p:ph type="body" sz="quarter" idx="25" hasCustomPrompt="1"/>
          </p:nvPr>
        </p:nvSpPr>
        <p:spPr>
          <a:xfrm>
            <a:off x="1643053" y="4765277"/>
            <a:ext cx="10213975" cy="390526"/>
          </a:xfrm>
        </p:spPr>
        <p:txBody>
          <a:bodyPr lIns="72000" anchor="b" anchorCtr="0"/>
          <a:lstStyle>
            <a:lvl1pPr marL="0" indent="0">
              <a:buNone/>
              <a:defRPr sz="1800" b="0">
                <a:solidFill>
                  <a:schemeClr val="accent3">
                    <a:lumMod val="75000"/>
                  </a:schemeClr>
                </a:solidFill>
              </a:defRPr>
            </a:lvl1pPr>
          </a:lstStyle>
          <a:p>
            <a:pPr lvl="0"/>
            <a:r>
              <a:rPr lang="de-DE" dirty="0"/>
              <a:t>Thema</a:t>
            </a:r>
          </a:p>
        </p:txBody>
      </p:sp>
      <p:sp>
        <p:nvSpPr>
          <p:cNvPr id="20" name="Textplatzhalter 5">
            <a:extLst>
              <a:ext uri="{FF2B5EF4-FFF2-40B4-BE49-F238E27FC236}">
                <a16:creationId xmlns:a16="http://schemas.microsoft.com/office/drawing/2014/main" id="{63C3B0E5-1B8D-4878-BE08-F27AF989F238}"/>
              </a:ext>
            </a:extLst>
          </p:cNvPr>
          <p:cNvSpPr>
            <a:spLocks noGrp="1"/>
          </p:cNvSpPr>
          <p:nvPr>
            <p:ph type="body" sz="quarter" idx="26" hasCustomPrompt="1"/>
          </p:nvPr>
        </p:nvSpPr>
        <p:spPr>
          <a:xfrm>
            <a:off x="334952" y="5252045"/>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dirty="0"/>
              <a:t>0.0</a:t>
            </a:r>
          </a:p>
        </p:txBody>
      </p:sp>
      <p:sp>
        <p:nvSpPr>
          <p:cNvPr id="21" name="Textplatzhalter 5">
            <a:extLst>
              <a:ext uri="{FF2B5EF4-FFF2-40B4-BE49-F238E27FC236}">
                <a16:creationId xmlns:a16="http://schemas.microsoft.com/office/drawing/2014/main" id="{43616E4B-52B8-41CB-A9B4-D92821FC1C50}"/>
              </a:ext>
            </a:extLst>
          </p:cNvPr>
          <p:cNvSpPr>
            <a:spLocks noGrp="1"/>
          </p:cNvSpPr>
          <p:nvPr>
            <p:ph type="body" sz="quarter" idx="27" hasCustomPrompt="1"/>
          </p:nvPr>
        </p:nvSpPr>
        <p:spPr>
          <a:xfrm>
            <a:off x="1643051" y="5252044"/>
            <a:ext cx="10213975" cy="390526"/>
          </a:xfrm>
        </p:spPr>
        <p:txBody>
          <a:bodyPr lIns="72000" anchor="b" anchorCtr="0"/>
          <a:lstStyle>
            <a:lvl1pPr marL="0" indent="0">
              <a:buNone/>
              <a:defRPr sz="1800" b="0">
                <a:solidFill>
                  <a:schemeClr val="accent3">
                    <a:lumMod val="75000"/>
                  </a:schemeClr>
                </a:solidFill>
              </a:defRPr>
            </a:lvl1pPr>
          </a:lstStyle>
          <a:p>
            <a:pPr lvl="0"/>
            <a:r>
              <a:rPr lang="de-DE" dirty="0"/>
              <a:t>Thema</a:t>
            </a:r>
          </a:p>
        </p:txBody>
      </p:sp>
      <p:sp>
        <p:nvSpPr>
          <p:cNvPr id="22" name="Textplatzhalter 5">
            <a:extLst>
              <a:ext uri="{FF2B5EF4-FFF2-40B4-BE49-F238E27FC236}">
                <a16:creationId xmlns:a16="http://schemas.microsoft.com/office/drawing/2014/main" id="{8805C1C9-DC48-4D2D-B705-E7AF28A0F7A3}"/>
              </a:ext>
            </a:extLst>
          </p:cNvPr>
          <p:cNvSpPr>
            <a:spLocks noGrp="1"/>
          </p:cNvSpPr>
          <p:nvPr>
            <p:ph type="body" sz="quarter" idx="28" hasCustomPrompt="1"/>
          </p:nvPr>
        </p:nvSpPr>
        <p:spPr>
          <a:xfrm>
            <a:off x="334950" y="5738813"/>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dirty="0"/>
              <a:t>0.0</a:t>
            </a:r>
          </a:p>
        </p:txBody>
      </p:sp>
      <p:sp>
        <p:nvSpPr>
          <p:cNvPr id="23" name="Textplatzhalter 5">
            <a:extLst>
              <a:ext uri="{FF2B5EF4-FFF2-40B4-BE49-F238E27FC236}">
                <a16:creationId xmlns:a16="http://schemas.microsoft.com/office/drawing/2014/main" id="{62D37D23-26A9-4C98-ABF0-42C95C99B76B}"/>
              </a:ext>
            </a:extLst>
          </p:cNvPr>
          <p:cNvSpPr>
            <a:spLocks noGrp="1"/>
          </p:cNvSpPr>
          <p:nvPr>
            <p:ph type="body" sz="quarter" idx="29" hasCustomPrompt="1"/>
          </p:nvPr>
        </p:nvSpPr>
        <p:spPr>
          <a:xfrm>
            <a:off x="1643049" y="5738812"/>
            <a:ext cx="10213975" cy="390526"/>
          </a:xfrm>
        </p:spPr>
        <p:txBody>
          <a:bodyPr lIns="72000" anchor="b" anchorCtr="0"/>
          <a:lstStyle>
            <a:lvl1pPr marL="0" indent="0">
              <a:buNone/>
              <a:defRPr sz="1800" b="0">
                <a:solidFill>
                  <a:schemeClr val="accent3">
                    <a:lumMod val="75000"/>
                  </a:schemeClr>
                </a:solidFill>
              </a:defRPr>
            </a:lvl1pPr>
          </a:lstStyle>
          <a:p>
            <a:pPr lvl="0"/>
            <a:r>
              <a:rPr lang="de-DE" dirty="0"/>
              <a:t>Thema</a:t>
            </a:r>
          </a:p>
        </p:txBody>
      </p:sp>
    </p:spTree>
    <p:extLst>
      <p:ext uri="{BB962C8B-B14F-4D97-AF65-F5344CB8AC3E}">
        <p14:creationId xmlns:p14="http://schemas.microsoft.com/office/powerpoint/2010/main" val="2634754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Kapiteltrenner">
    <p:bg>
      <p:bgPr>
        <a:solidFill>
          <a:schemeClr val="bg1"/>
        </a:solidFill>
        <a:effectLst/>
      </p:bgPr>
    </p:bg>
    <p:spTree>
      <p:nvGrpSpPr>
        <p:cNvPr id="1" name=""/>
        <p:cNvGrpSpPr/>
        <p:nvPr/>
      </p:nvGrpSpPr>
      <p:grpSpPr>
        <a:xfrm>
          <a:off x="0" y="0"/>
          <a:ext cx="0" cy="0"/>
          <a:chOff x="0" y="0"/>
          <a:chExt cx="0" cy="0"/>
        </a:xfrm>
      </p:grpSpPr>
      <p:sp>
        <p:nvSpPr>
          <p:cNvPr id="56" name="Rechteck 55">
            <a:extLst>
              <a:ext uri="{FF2B5EF4-FFF2-40B4-BE49-F238E27FC236}">
                <a16:creationId xmlns:a16="http://schemas.microsoft.com/office/drawing/2014/main" id="{0D45F7F7-D1F7-447B-A479-2B87CDC9A189}"/>
              </a:ext>
            </a:extLst>
          </p:cNvPr>
          <p:cNvSpPr/>
          <p:nvPr userDrawn="1"/>
        </p:nvSpPr>
        <p:spPr>
          <a:xfrm>
            <a:off x="0" y="50799"/>
            <a:ext cx="12192000" cy="67246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090057" y="2163809"/>
            <a:ext cx="8011886" cy="1566081"/>
          </a:xfrm>
          <a:prstGeom prst="rect">
            <a:avLst/>
          </a:prstGeom>
        </p:spPr>
        <p:txBody>
          <a:bodyPr wrap="square" anchor="b"/>
          <a:lstStyle>
            <a:lvl1pPr algn="ctr">
              <a:defRPr sz="44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090057" y="3780690"/>
            <a:ext cx="8011886" cy="504371"/>
          </a:xfrm>
        </p:spPr>
        <p:txBody>
          <a:bodyPr>
            <a:normAutofit/>
          </a:bodyPr>
          <a:lstStyle>
            <a:lvl1pPr marL="0" indent="0" algn="ctr">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7E73E41-6ABB-4E7F-BD34-50E8F0B4DAA3}"/>
              </a:ext>
            </a:extLst>
          </p:cNvPr>
          <p:cNvCxnSpPr>
            <a:cxnSpLocks/>
          </p:cNvCxnSpPr>
          <p:nvPr userDrawn="1"/>
        </p:nvCxnSpPr>
        <p:spPr>
          <a:xfrm>
            <a:off x="-8965" y="680085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7575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9B090-2FCD-4342-BE00-B99FF6B72C71}"/>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A5805FA9-2288-416B-B960-EF3F559B9C93}"/>
              </a:ext>
            </a:extLst>
          </p:cNvPr>
          <p:cNvSpPr>
            <a:spLocks noGrp="1"/>
          </p:cNvSpPr>
          <p:nvPr>
            <p:ph idx="1"/>
          </p:nvPr>
        </p:nvSpPr>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5526A2E9-2132-42B9-893E-5E279BE71486}"/>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4" name="Fußzeilenplatzhalter 3">
            <a:extLst>
              <a:ext uri="{FF2B5EF4-FFF2-40B4-BE49-F238E27FC236}">
                <a16:creationId xmlns:a16="http://schemas.microsoft.com/office/drawing/2014/main" id="{6AF74310-E385-4D24-BB01-B35AB9E58BB9}"/>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dirty="0"/>
          </a:p>
        </p:txBody>
      </p:sp>
    </p:spTree>
    <p:extLst>
      <p:ext uri="{BB962C8B-B14F-4D97-AF65-F5344CB8AC3E}">
        <p14:creationId xmlns:p14="http://schemas.microsoft.com/office/powerpoint/2010/main" val="185730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ild + Tex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2448C1B-3F12-472E-A345-BF7D19C0F802}"/>
              </a:ext>
            </a:extLst>
          </p:cNvPr>
          <p:cNvSpPr/>
          <p:nvPr userDrawn="1"/>
        </p:nvSpPr>
        <p:spPr>
          <a:xfrm>
            <a:off x="4213859" y="1556441"/>
            <a:ext cx="7643177" cy="4647136"/>
          </a:xfrm>
          <a:custGeom>
            <a:avLst/>
            <a:gdLst>
              <a:gd name="connsiteX0" fmla="*/ 0 w 7789862"/>
              <a:gd name="connsiteY0" fmla="*/ 0 h 4797743"/>
              <a:gd name="connsiteX1" fmla="*/ 7789862 w 7789862"/>
              <a:gd name="connsiteY1" fmla="*/ 0 h 4797743"/>
              <a:gd name="connsiteX2" fmla="*/ 7789862 w 7789862"/>
              <a:gd name="connsiteY2" fmla="*/ 4797743 h 4797743"/>
              <a:gd name="connsiteX3" fmla="*/ 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80010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79375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791369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616628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603685 w 7789862"/>
              <a:gd name="connsiteY3" fmla="*/ 4797743 h 4797743"/>
              <a:gd name="connsiteX4" fmla="*/ 0 w 7789862"/>
              <a:gd name="connsiteY4" fmla="*/ 0 h 479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9862" h="4797743">
                <a:moveTo>
                  <a:pt x="0" y="0"/>
                </a:moveTo>
                <a:lnTo>
                  <a:pt x="7789862" y="0"/>
                </a:lnTo>
                <a:lnTo>
                  <a:pt x="7789862" y="4797743"/>
                </a:lnTo>
                <a:lnTo>
                  <a:pt x="603685" y="479774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dirty="0"/>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4876800" y="1841184"/>
            <a:ext cx="6698428" cy="4288154"/>
          </a:xfrm>
          <a:noFill/>
        </p:spPr>
        <p:txBody>
          <a:bodyPr vert="horz" lIns="90000" tIns="90000" rIns="0" bIns="45720" rtlCol="0">
            <a:noAutofit/>
          </a:bodyPr>
          <a:lstStyle>
            <a:lvl1pPr>
              <a:defRPr lang="de-DE" dirty="0" smtClean="0">
                <a:solidFill>
                  <a:schemeClr val="bg1"/>
                </a:solidFill>
              </a:defRPr>
            </a:lvl1pPr>
            <a:lvl2pPr>
              <a:defRPr lang="de-DE" dirty="0" smtClean="0">
                <a:solidFill>
                  <a:schemeClr val="bg1"/>
                </a:solidFill>
              </a:defRPr>
            </a:lvl2pPr>
            <a:lvl3pPr>
              <a:defRPr lang="de-DE" dirty="0" smtClean="0">
                <a:solidFill>
                  <a:schemeClr val="bg1"/>
                </a:solidFill>
              </a:defRPr>
            </a:lvl3pPr>
            <a:lvl4pPr>
              <a:defRPr lang="de-DE" dirty="0" smtClean="0">
                <a:solidFill>
                  <a:schemeClr val="bg1"/>
                </a:solidFill>
              </a:defRPr>
            </a:lvl4pPr>
            <a:lvl5pPr>
              <a:defRPr lang="de-DE" dirty="0">
                <a:solidFill>
                  <a:schemeClr val="bg1"/>
                </a:solidFill>
              </a:defRPr>
            </a:lvl5pPr>
          </a:lstStyle>
          <a:p>
            <a:pPr lvl="0">
              <a:buClr>
                <a:schemeClr val="bg1"/>
              </a:buClr>
            </a:pPr>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dirty="0"/>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334962" y="1556441"/>
            <a:ext cx="4332288" cy="4647136"/>
          </a:xfrm>
          <a:custGeom>
            <a:avLst/>
            <a:gdLst>
              <a:gd name="connsiteX0" fmla="*/ 0 w 4394200"/>
              <a:gd name="connsiteY0" fmla="*/ 0 h 4906534"/>
              <a:gd name="connsiteX1" fmla="*/ 4394200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4003675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70338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47704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776450"/>
              <a:gd name="connsiteY0" fmla="*/ 0 h 4906534"/>
              <a:gd name="connsiteX1" fmla="*/ 3947704 w 4776450"/>
              <a:gd name="connsiteY1" fmla="*/ 0 h 4906534"/>
              <a:gd name="connsiteX2" fmla="*/ 4776450 w 4776450"/>
              <a:gd name="connsiteY2" fmla="*/ 4906534 h 4906534"/>
              <a:gd name="connsiteX3" fmla="*/ 0 w 4776450"/>
              <a:gd name="connsiteY3" fmla="*/ 4906534 h 4906534"/>
              <a:gd name="connsiteX4" fmla="*/ 0 w 4776450"/>
              <a:gd name="connsiteY4" fmla="*/ 0 h 4906534"/>
              <a:gd name="connsiteX0" fmla="*/ 0 w 4575266"/>
              <a:gd name="connsiteY0" fmla="*/ 0 h 4906534"/>
              <a:gd name="connsiteX1" fmla="*/ 3947704 w 4575266"/>
              <a:gd name="connsiteY1" fmla="*/ 0 h 4906534"/>
              <a:gd name="connsiteX2" fmla="*/ 4575266 w 4575266"/>
              <a:gd name="connsiteY2" fmla="*/ 4906534 h 4906534"/>
              <a:gd name="connsiteX3" fmla="*/ 0 w 4575266"/>
              <a:gd name="connsiteY3" fmla="*/ 4906534 h 4906534"/>
              <a:gd name="connsiteX4" fmla="*/ 0 w 4575266"/>
              <a:gd name="connsiteY4" fmla="*/ 0 h 490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266" h="4906534">
                <a:moveTo>
                  <a:pt x="0" y="0"/>
                </a:moveTo>
                <a:lnTo>
                  <a:pt x="3947704" y="0"/>
                </a:lnTo>
                <a:lnTo>
                  <a:pt x="4575266" y="4906534"/>
                </a:lnTo>
                <a:lnTo>
                  <a:pt x="0" y="4906534"/>
                </a:lnTo>
                <a:lnTo>
                  <a:pt x="0" y="0"/>
                </a:lnTo>
                <a:close/>
              </a:path>
            </a:pathLst>
          </a:custGeom>
        </p:spPr>
        <p:txBody>
          <a:bodyPr/>
          <a:lstStyle>
            <a:lvl1pPr>
              <a:defRPr>
                <a:solidFill>
                  <a:schemeClr val="accent3">
                    <a:lumMod val="75000"/>
                  </a:schemeClr>
                </a:solidFill>
              </a:defRPr>
            </a:lvl1pPr>
          </a:lstStyle>
          <a:p>
            <a:endParaRPr lang="de-DE" dirty="0"/>
          </a:p>
        </p:txBody>
      </p:sp>
      <p:cxnSp>
        <p:nvCxnSpPr>
          <p:cNvPr id="10" name="Gerader Verbinder 9" hidden="1">
            <a:extLst>
              <a:ext uri="{FF2B5EF4-FFF2-40B4-BE49-F238E27FC236}">
                <a16:creationId xmlns:a16="http://schemas.microsoft.com/office/drawing/2014/main" id="{324276E7-CABC-44AC-86DA-F0FB022F3B48}"/>
              </a:ext>
            </a:extLst>
          </p:cNvPr>
          <p:cNvCxnSpPr>
            <a:cxnSpLocks/>
          </p:cNvCxnSpPr>
          <p:nvPr userDrawn="1"/>
        </p:nvCxnSpPr>
        <p:spPr>
          <a:xfrm>
            <a:off x="334963" y="6125305"/>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95519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Bild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dirty="0"/>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4354286" y="1844675"/>
            <a:ext cx="7220942" cy="4284663"/>
          </a:xfrm>
        </p:spPr>
        <p:txBody>
          <a:bodyPr vert="horz" lIns="0" tIns="90000" rIns="0" bIns="45720" rtlCol="0">
            <a:noAutofit/>
          </a:bodyPr>
          <a:lstStyle>
            <a:lvl1pPr>
              <a:defRPr lang="de-DE" dirty="0" smtClean="0">
                <a:solidFill>
                  <a:schemeClr val="accent3">
                    <a:lumMod val="75000"/>
                  </a:schemeClr>
                </a:solidFill>
              </a:defRPr>
            </a:lvl1pPr>
            <a:lvl2pPr>
              <a:defRPr lang="de-DE" dirty="0" smtClean="0">
                <a:solidFill>
                  <a:schemeClr val="accent3">
                    <a:lumMod val="75000"/>
                  </a:schemeClr>
                </a:solidFill>
              </a:defRPr>
            </a:lvl2pPr>
            <a:lvl3pPr>
              <a:defRPr lang="de-DE" dirty="0" smtClean="0">
                <a:solidFill>
                  <a:schemeClr val="accent3">
                    <a:lumMod val="75000"/>
                  </a:schemeClr>
                </a:solidFill>
              </a:defRPr>
            </a:lvl3pPr>
            <a:lvl4pPr>
              <a:defRPr lang="de-DE" dirty="0" smtClean="0">
                <a:solidFill>
                  <a:schemeClr val="accent3">
                    <a:lumMod val="75000"/>
                  </a:schemeClr>
                </a:solidFill>
              </a:defRPr>
            </a:lvl4pPr>
            <a:lvl5pPr>
              <a:defRPr lang="de-DE" dirty="0">
                <a:solidFill>
                  <a:schemeClr val="accent3">
                    <a:lumMod val="75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dirty="0"/>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334961" y="1556441"/>
            <a:ext cx="3741739" cy="4647136"/>
          </a:xfrm>
          <a:prstGeom prst="rect">
            <a:avLst/>
          </a:prstGeom>
        </p:spPr>
        <p:txBody>
          <a:bodyPr/>
          <a:lstStyle>
            <a:lvl1pPr>
              <a:defRPr>
                <a:solidFill>
                  <a:schemeClr val="accent3">
                    <a:lumMod val="75000"/>
                  </a:schemeClr>
                </a:solidFill>
              </a:defRPr>
            </a:lvl1pPr>
          </a:lstStyle>
          <a:p>
            <a:endParaRPr lang="de-DE" dirty="0"/>
          </a:p>
        </p:txBody>
      </p:sp>
      <p:cxnSp>
        <p:nvCxnSpPr>
          <p:cNvPr id="10" name="Gerader Verbinder 9" hidden="1">
            <a:extLst>
              <a:ext uri="{FF2B5EF4-FFF2-40B4-BE49-F238E27FC236}">
                <a16:creationId xmlns:a16="http://schemas.microsoft.com/office/drawing/2014/main" id="{324276E7-CABC-44AC-86DA-F0FB022F3B48}"/>
              </a:ext>
            </a:extLst>
          </p:cNvPr>
          <p:cNvCxnSpPr>
            <a:cxnSpLocks/>
          </p:cNvCxnSpPr>
          <p:nvPr userDrawn="1"/>
        </p:nvCxnSpPr>
        <p:spPr>
          <a:xfrm>
            <a:off x="334963" y="6125305"/>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44811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Bilder + Beschreibung">
    <p:spTree>
      <p:nvGrpSpPr>
        <p:cNvPr id="1" name=""/>
        <p:cNvGrpSpPr/>
        <p:nvPr/>
      </p:nvGrpSpPr>
      <p:grpSpPr>
        <a:xfrm>
          <a:off x="0" y="0"/>
          <a:ext cx="0" cy="0"/>
          <a:chOff x="0" y="0"/>
          <a:chExt cx="0" cy="0"/>
        </a:xfrm>
      </p:grpSpPr>
      <p:sp>
        <p:nvSpPr>
          <p:cNvPr id="12" name="Textplatzhalter 10">
            <a:extLst>
              <a:ext uri="{FF2B5EF4-FFF2-40B4-BE49-F238E27FC236}">
                <a16:creationId xmlns:a16="http://schemas.microsoft.com/office/drawing/2014/main" id="{B2B52BF8-10BC-4718-B911-0706E0A6A5C2}"/>
              </a:ext>
            </a:extLst>
          </p:cNvPr>
          <p:cNvSpPr>
            <a:spLocks noGrp="1"/>
          </p:cNvSpPr>
          <p:nvPr>
            <p:ph type="body" sz="quarter" idx="16" hasCustomPrompt="1"/>
          </p:nvPr>
        </p:nvSpPr>
        <p:spPr>
          <a:xfrm>
            <a:off x="334962" y="5002705"/>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dirty="0"/>
              <a:t>Bildbeschreibung bearbeiten</a:t>
            </a:r>
          </a:p>
        </p:txBody>
      </p:sp>
      <p:sp>
        <p:nvSpPr>
          <p:cNvPr id="13" name="Textplatzhalter 10">
            <a:extLst>
              <a:ext uri="{FF2B5EF4-FFF2-40B4-BE49-F238E27FC236}">
                <a16:creationId xmlns:a16="http://schemas.microsoft.com/office/drawing/2014/main" id="{4AFCF0B8-0EB1-4137-AE56-372DB300AF8C}"/>
              </a:ext>
            </a:extLst>
          </p:cNvPr>
          <p:cNvSpPr>
            <a:spLocks noGrp="1"/>
          </p:cNvSpPr>
          <p:nvPr>
            <p:ph type="body" sz="quarter" idx="17" hasCustomPrompt="1"/>
          </p:nvPr>
        </p:nvSpPr>
        <p:spPr>
          <a:xfrm>
            <a:off x="4304177" y="5002706"/>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dirty="0"/>
              <a:t>Bildbeschreibung bearbeiten</a:t>
            </a:r>
          </a:p>
        </p:txBody>
      </p:sp>
      <p:sp>
        <p:nvSpPr>
          <p:cNvPr id="14" name="Textplatzhalter 10">
            <a:extLst>
              <a:ext uri="{FF2B5EF4-FFF2-40B4-BE49-F238E27FC236}">
                <a16:creationId xmlns:a16="http://schemas.microsoft.com/office/drawing/2014/main" id="{A63F5975-261A-4487-B458-38275D044199}"/>
              </a:ext>
            </a:extLst>
          </p:cNvPr>
          <p:cNvSpPr>
            <a:spLocks noGrp="1"/>
          </p:cNvSpPr>
          <p:nvPr>
            <p:ph type="body" sz="quarter" idx="18" hasCustomPrompt="1"/>
          </p:nvPr>
        </p:nvSpPr>
        <p:spPr>
          <a:xfrm>
            <a:off x="8273389" y="5002704"/>
            <a:ext cx="3583647" cy="1126634"/>
          </a:xfrm>
          <a:noFill/>
        </p:spPr>
        <p:txBody>
          <a:bodyPr lIns="0" anchor="t" anchorCtr="0"/>
          <a:lstStyle>
            <a:lvl1pPr marL="0" indent="0" algn="l">
              <a:buNone/>
              <a:defRPr sz="1600" b="0">
                <a:solidFill>
                  <a:schemeClr val="accent3">
                    <a:lumMod val="75000"/>
                  </a:schemeClr>
                </a:solidFill>
              </a:defRPr>
            </a:lvl1pPr>
          </a:lstStyle>
          <a:p>
            <a:pPr lvl="0"/>
            <a:r>
              <a:rPr lang="de-DE" dirty="0"/>
              <a:t>Bildbeschreibung bearbeiten</a:t>
            </a:r>
          </a:p>
        </p:txBody>
      </p:sp>
      <p:sp>
        <p:nvSpPr>
          <p:cNvPr id="2" name="Titel 1">
            <a:extLst>
              <a:ext uri="{FF2B5EF4-FFF2-40B4-BE49-F238E27FC236}">
                <a16:creationId xmlns:a16="http://schemas.microsoft.com/office/drawing/2014/main" id="{43C03337-CE41-4610-A44D-EFAB0E16969F}"/>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BA1849C8-2BE5-40D6-9005-3C75F64BBDB7}"/>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EC96A997-B5BF-470F-A0AF-75D4F48569E3}"/>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Bildplatzhalter 5">
            <a:extLst>
              <a:ext uri="{FF2B5EF4-FFF2-40B4-BE49-F238E27FC236}">
                <a16:creationId xmlns:a16="http://schemas.microsoft.com/office/drawing/2014/main" id="{057170D6-715B-4E5D-8601-E7711BE54A39}"/>
              </a:ext>
            </a:extLst>
          </p:cNvPr>
          <p:cNvSpPr>
            <a:spLocks noGrp="1"/>
          </p:cNvSpPr>
          <p:nvPr>
            <p:ph type="pic" sz="quarter" idx="12"/>
          </p:nvPr>
        </p:nvSpPr>
        <p:spPr>
          <a:xfrm>
            <a:off x="4304177" y="2678453"/>
            <a:ext cx="3583646" cy="2324252"/>
          </a:xfrm>
        </p:spPr>
        <p:txBody>
          <a:bodyPr/>
          <a:lstStyle/>
          <a:p>
            <a:endParaRPr lang="de-DE"/>
          </a:p>
        </p:txBody>
      </p:sp>
      <p:sp>
        <p:nvSpPr>
          <p:cNvPr id="7" name="Bildplatzhalter 5">
            <a:extLst>
              <a:ext uri="{FF2B5EF4-FFF2-40B4-BE49-F238E27FC236}">
                <a16:creationId xmlns:a16="http://schemas.microsoft.com/office/drawing/2014/main" id="{F710399D-2118-4B5F-B79B-0ACFA31D0F47}"/>
              </a:ext>
            </a:extLst>
          </p:cNvPr>
          <p:cNvSpPr>
            <a:spLocks noGrp="1"/>
          </p:cNvSpPr>
          <p:nvPr>
            <p:ph type="pic" sz="quarter" idx="13"/>
          </p:nvPr>
        </p:nvSpPr>
        <p:spPr>
          <a:xfrm>
            <a:off x="334963" y="2678453"/>
            <a:ext cx="3583646" cy="2324252"/>
          </a:xfrm>
        </p:spPr>
        <p:txBody>
          <a:bodyPr/>
          <a:lstStyle/>
          <a:p>
            <a:endParaRPr lang="de-DE"/>
          </a:p>
        </p:txBody>
      </p:sp>
      <p:sp>
        <p:nvSpPr>
          <p:cNvPr id="8" name="Bildplatzhalter 5">
            <a:extLst>
              <a:ext uri="{FF2B5EF4-FFF2-40B4-BE49-F238E27FC236}">
                <a16:creationId xmlns:a16="http://schemas.microsoft.com/office/drawing/2014/main" id="{AE6E6FD4-54CD-433C-A2DE-F479A3F1A200}"/>
              </a:ext>
            </a:extLst>
          </p:cNvPr>
          <p:cNvSpPr>
            <a:spLocks noGrp="1"/>
          </p:cNvSpPr>
          <p:nvPr>
            <p:ph type="pic" sz="quarter" idx="14"/>
          </p:nvPr>
        </p:nvSpPr>
        <p:spPr>
          <a:xfrm>
            <a:off x="8273391" y="2678453"/>
            <a:ext cx="3583646" cy="2324252"/>
          </a:xfrm>
        </p:spPr>
        <p:txBody>
          <a:bodyPr/>
          <a:lstStyle/>
          <a:p>
            <a:endParaRPr lang="de-DE"/>
          </a:p>
        </p:txBody>
      </p:sp>
      <p:sp>
        <p:nvSpPr>
          <p:cNvPr id="11" name="Textplatzhalter 10">
            <a:extLst>
              <a:ext uri="{FF2B5EF4-FFF2-40B4-BE49-F238E27FC236}">
                <a16:creationId xmlns:a16="http://schemas.microsoft.com/office/drawing/2014/main" id="{54E27804-6736-4746-8FBC-7083B07A2965}"/>
              </a:ext>
            </a:extLst>
          </p:cNvPr>
          <p:cNvSpPr>
            <a:spLocks noGrp="1"/>
          </p:cNvSpPr>
          <p:nvPr>
            <p:ph type="body" sz="quarter" idx="15"/>
          </p:nvPr>
        </p:nvSpPr>
        <p:spPr>
          <a:xfrm>
            <a:off x="334963" y="1844674"/>
            <a:ext cx="11522075" cy="504077"/>
          </a:xfrm>
          <a:solidFill>
            <a:schemeClr val="accent2"/>
          </a:solidFill>
          <a:ln>
            <a:noFill/>
          </a:ln>
        </p:spPr>
        <p:txBody>
          <a:bodyPr anchor="ctr" anchorCtr="0"/>
          <a:lstStyle>
            <a:lvl1pPr marL="0" indent="0" algn="ctr">
              <a:buNone/>
              <a:defRPr b="1">
                <a:solidFill>
                  <a:schemeClr val="bg1"/>
                </a:solidFill>
              </a:defRPr>
            </a:lvl1pPr>
          </a:lstStyle>
          <a:p>
            <a:pPr lvl="0"/>
            <a:r>
              <a:rPr lang="de-DE" dirty="0"/>
              <a:t>Mastertextformat bearbeiten</a:t>
            </a:r>
          </a:p>
        </p:txBody>
      </p:sp>
    </p:spTree>
    <p:extLst>
      <p:ext uri="{BB962C8B-B14F-4D97-AF65-F5344CB8AC3E}">
        <p14:creationId xmlns:p14="http://schemas.microsoft.com/office/powerpoint/2010/main" val="2716900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orstellung_1_Person">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87C4F9A-8E16-4E28-AF3A-20E42DE21C68}"/>
              </a:ext>
            </a:extLst>
          </p:cNvPr>
          <p:cNvSpPr/>
          <p:nvPr userDrawn="1"/>
        </p:nvSpPr>
        <p:spPr>
          <a:xfrm>
            <a:off x="4095748" y="3745706"/>
            <a:ext cx="7296151" cy="20312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B7740E8-EB9D-4E4C-98D1-28DF9A60E716}"/>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6C2E9272-231A-4AC3-B809-8C78321D8C7D}"/>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83F77064-0A15-4F12-9BC5-73F6F91823F8}"/>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Bildplatzhalter 5">
            <a:extLst>
              <a:ext uri="{FF2B5EF4-FFF2-40B4-BE49-F238E27FC236}">
                <a16:creationId xmlns:a16="http://schemas.microsoft.com/office/drawing/2014/main" id="{F734D9A5-61F5-40D5-B8B0-21A5AAD905B5}"/>
              </a:ext>
            </a:extLst>
          </p:cNvPr>
          <p:cNvSpPr>
            <a:spLocks noGrp="1"/>
          </p:cNvSpPr>
          <p:nvPr>
            <p:ph type="pic" sz="quarter" idx="12"/>
          </p:nvPr>
        </p:nvSpPr>
        <p:spPr>
          <a:xfrm>
            <a:off x="800100" y="2328862"/>
            <a:ext cx="2914650" cy="3448050"/>
          </a:xfrm>
        </p:spPr>
        <p:txBody>
          <a:bodyPr/>
          <a:lstStyle/>
          <a:p>
            <a:endParaRPr lang="de-DE"/>
          </a:p>
        </p:txBody>
      </p:sp>
      <p:sp>
        <p:nvSpPr>
          <p:cNvPr id="7" name="Rechteck 6">
            <a:extLst>
              <a:ext uri="{FF2B5EF4-FFF2-40B4-BE49-F238E27FC236}">
                <a16:creationId xmlns:a16="http://schemas.microsoft.com/office/drawing/2014/main" id="{C66B4F4B-1CDF-40D1-A0B9-8C443737D519}"/>
              </a:ext>
            </a:extLst>
          </p:cNvPr>
          <p:cNvSpPr/>
          <p:nvPr userDrawn="1"/>
        </p:nvSpPr>
        <p:spPr>
          <a:xfrm>
            <a:off x="4095748" y="2328862"/>
            <a:ext cx="7296151" cy="1032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8">
            <a:extLst>
              <a:ext uri="{FF2B5EF4-FFF2-40B4-BE49-F238E27FC236}">
                <a16:creationId xmlns:a16="http://schemas.microsoft.com/office/drawing/2014/main" id="{8A732418-7DA6-408D-8739-CABFAAD635C3}"/>
              </a:ext>
            </a:extLst>
          </p:cNvPr>
          <p:cNvSpPr>
            <a:spLocks noGrp="1"/>
          </p:cNvSpPr>
          <p:nvPr>
            <p:ph type="body" sz="quarter" idx="13" hasCustomPrompt="1"/>
          </p:nvPr>
        </p:nvSpPr>
        <p:spPr>
          <a:xfrm>
            <a:off x="4419600" y="2554877"/>
            <a:ext cx="6972300" cy="633413"/>
          </a:xfrm>
        </p:spPr>
        <p:txBody>
          <a:bodyPr anchor="ctr" anchorCtr="0"/>
          <a:lstStyle>
            <a:lvl1pPr>
              <a:defRPr>
                <a:solidFill>
                  <a:schemeClr val="bg1"/>
                </a:solidFill>
              </a:defRPr>
            </a:lvl1pPr>
            <a:lvl2pPr>
              <a:defRPr>
                <a:solidFill>
                  <a:schemeClr val="bg1"/>
                </a:solidFill>
              </a:defRPr>
            </a:lvl2pPr>
            <a:lvl3pPr marL="0" indent="0" algn="l">
              <a:buNone/>
              <a:defRPr sz="2000" b="1">
                <a:solidFill>
                  <a:schemeClr val="bg1"/>
                </a:solidFill>
              </a:defRPr>
            </a:lvl3pPr>
            <a:lvl4pPr>
              <a:defRPr>
                <a:solidFill>
                  <a:schemeClr val="bg1"/>
                </a:solidFill>
              </a:defRPr>
            </a:lvl4pPr>
            <a:lvl5pPr>
              <a:defRPr>
                <a:solidFill>
                  <a:schemeClr val="bg1"/>
                </a:solidFill>
              </a:defRPr>
            </a:lvl5pPr>
          </a:lstStyle>
          <a:p>
            <a:pPr lvl="2"/>
            <a:r>
              <a:rPr lang="de-DE" dirty="0"/>
              <a:t>Vorname Nachname</a:t>
            </a:r>
          </a:p>
        </p:txBody>
      </p:sp>
      <p:sp>
        <p:nvSpPr>
          <p:cNvPr id="10" name="Textplatzhalter 8">
            <a:extLst>
              <a:ext uri="{FF2B5EF4-FFF2-40B4-BE49-F238E27FC236}">
                <a16:creationId xmlns:a16="http://schemas.microsoft.com/office/drawing/2014/main" id="{5D50C2B0-3B7D-44F0-9E55-57485D5E40EE}"/>
              </a:ext>
            </a:extLst>
          </p:cNvPr>
          <p:cNvSpPr>
            <a:spLocks noGrp="1"/>
          </p:cNvSpPr>
          <p:nvPr>
            <p:ph type="body" sz="quarter" idx="14" hasCustomPrompt="1"/>
          </p:nvPr>
        </p:nvSpPr>
        <p:spPr>
          <a:xfrm>
            <a:off x="4419600" y="4083636"/>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sp>
        <p:nvSpPr>
          <p:cNvPr id="12" name="Textplatzhalter 8">
            <a:extLst>
              <a:ext uri="{FF2B5EF4-FFF2-40B4-BE49-F238E27FC236}">
                <a16:creationId xmlns:a16="http://schemas.microsoft.com/office/drawing/2014/main" id="{6C772A29-15D7-48D7-A02D-8A4BAA0FE25C}"/>
              </a:ext>
            </a:extLst>
          </p:cNvPr>
          <p:cNvSpPr>
            <a:spLocks noGrp="1"/>
          </p:cNvSpPr>
          <p:nvPr>
            <p:ph type="body" sz="quarter" idx="15" hasCustomPrompt="1"/>
          </p:nvPr>
        </p:nvSpPr>
        <p:spPr>
          <a:xfrm>
            <a:off x="4419600" y="4550360"/>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sp>
        <p:nvSpPr>
          <p:cNvPr id="17" name="Textplatzhalter 8">
            <a:extLst>
              <a:ext uri="{FF2B5EF4-FFF2-40B4-BE49-F238E27FC236}">
                <a16:creationId xmlns:a16="http://schemas.microsoft.com/office/drawing/2014/main" id="{433286E5-6590-49FE-9F81-3BD3F13BAF55}"/>
              </a:ext>
            </a:extLst>
          </p:cNvPr>
          <p:cNvSpPr>
            <a:spLocks noGrp="1"/>
          </p:cNvSpPr>
          <p:nvPr>
            <p:ph type="body" sz="quarter" idx="16" hasCustomPrompt="1"/>
          </p:nvPr>
        </p:nvSpPr>
        <p:spPr>
          <a:xfrm>
            <a:off x="4419600" y="5012323"/>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spTree>
    <p:extLst>
      <p:ext uri="{BB962C8B-B14F-4D97-AF65-F5344CB8AC3E}">
        <p14:creationId xmlns:p14="http://schemas.microsoft.com/office/powerpoint/2010/main" val="1892932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orstellung_2_Personen">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F53BE8CB-B295-4EEE-B5D9-BA8B46E18696}"/>
              </a:ext>
            </a:extLst>
          </p:cNvPr>
          <p:cNvSpPr/>
          <p:nvPr userDrawn="1"/>
        </p:nvSpPr>
        <p:spPr>
          <a:xfrm>
            <a:off x="1024729" y="4882061"/>
            <a:ext cx="4608513" cy="1254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FF846CF-CC0C-40D3-A7D0-BAC2823B4424}"/>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9DA866E9-C678-432F-8BF8-B6777D1D194A}"/>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2B80AE85-CDD5-4AEE-9110-9BF52227FDCF}"/>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Bildplatzhalter 5">
            <a:extLst>
              <a:ext uri="{FF2B5EF4-FFF2-40B4-BE49-F238E27FC236}">
                <a16:creationId xmlns:a16="http://schemas.microsoft.com/office/drawing/2014/main" id="{4DFC7BA7-9000-457C-B566-563981F9BF21}"/>
              </a:ext>
            </a:extLst>
          </p:cNvPr>
          <p:cNvSpPr>
            <a:spLocks noGrp="1"/>
          </p:cNvSpPr>
          <p:nvPr>
            <p:ph type="pic" sz="quarter" idx="12"/>
          </p:nvPr>
        </p:nvSpPr>
        <p:spPr>
          <a:xfrm>
            <a:off x="1024729" y="1855102"/>
            <a:ext cx="4608512" cy="2865997"/>
          </a:xfrm>
        </p:spPr>
        <p:txBody>
          <a:bodyPr/>
          <a:lstStyle/>
          <a:p>
            <a:endParaRPr lang="de-DE"/>
          </a:p>
        </p:txBody>
      </p:sp>
      <p:sp>
        <p:nvSpPr>
          <p:cNvPr id="11" name="Rechteck 10">
            <a:extLst>
              <a:ext uri="{FF2B5EF4-FFF2-40B4-BE49-F238E27FC236}">
                <a16:creationId xmlns:a16="http://schemas.microsoft.com/office/drawing/2014/main" id="{CEB8D7C1-7120-4E8C-AEFA-F06E6F24D426}"/>
              </a:ext>
            </a:extLst>
          </p:cNvPr>
          <p:cNvSpPr/>
          <p:nvPr userDrawn="1"/>
        </p:nvSpPr>
        <p:spPr>
          <a:xfrm>
            <a:off x="6573439" y="4882061"/>
            <a:ext cx="4608513" cy="1254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5">
            <a:extLst>
              <a:ext uri="{FF2B5EF4-FFF2-40B4-BE49-F238E27FC236}">
                <a16:creationId xmlns:a16="http://schemas.microsoft.com/office/drawing/2014/main" id="{42C1D59B-F3CB-4362-8174-F4442F1AE8EF}"/>
              </a:ext>
            </a:extLst>
          </p:cNvPr>
          <p:cNvSpPr>
            <a:spLocks noGrp="1"/>
          </p:cNvSpPr>
          <p:nvPr>
            <p:ph type="pic" sz="quarter" idx="16"/>
          </p:nvPr>
        </p:nvSpPr>
        <p:spPr>
          <a:xfrm>
            <a:off x="6573439" y="1855102"/>
            <a:ext cx="4593832" cy="2865997"/>
          </a:xfrm>
        </p:spPr>
        <p:txBody>
          <a:bodyPr/>
          <a:lstStyle/>
          <a:p>
            <a:endParaRPr lang="de-DE" dirty="0"/>
          </a:p>
        </p:txBody>
      </p:sp>
      <p:sp>
        <p:nvSpPr>
          <p:cNvPr id="8" name="Textplatzhalter 8">
            <a:extLst>
              <a:ext uri="{FF2B5EF4-FFF2-40B4-BE49-F238E27FC236}">
                <a16:creationId xmlns:a16="http://schemas.microsoft.com/office/drawing/2014/main" id="{77A8BD2C-5FF0-4ADF-834D-87DC0D51E54E}"/>
              </a:ext>
            </a:extLst>
          </p:cNvPr>
          <p:cNvSpPr>
            <a:spLocks noGrp="1"/>
          </p:cNvSpPr>
          <p:nvPr>
            <p:ph type="body" sz="quarter" idx="13" hasCustomPrompt="1"/>
          </p:nvPr>
        </p:nvSpPr>
        <p:spPr>
          <a:xfrm>
            <a:off x="1200149"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bg1"/>
                </a:solidFill>
              </a:defRPr>
            </a:lvl3pPr>
            <a:lvl4pPr>
              <a:defRPr>
                <a:solidFill>
                  <a:schemeClr val="bg1"/>
                </a:solidFill>
              </a:defRPr>
            </a:lvl4pPr>
            <a:lvl5pPr>
              <a:defRPr>
                <a:solidFill>
                  <a:schemeClr val="bg1"/>
                </a:solidFill>
              </a:defRPr>
            </a:lvl5pPr>
          </a:lstStyle>
          <a:p>
            <a:pPr lvl="2"/>
            <a:r>
              <a:rPr lang="de-DE" dirty="0"/>
              <a:t>Vorname Nachname</a:t>
            </a:r>
          </a:p>
        </p:txBody>
      </p:sp>
      <p:sp>
        <p:nvSpPr>
          <p:cNvPr id="9" name="Textplatzhalter 8">
            <a:extLst>
              <a:ext uri="{FF2B5EF4-FFF2-40B4-BE49-F238E27FC236}">
                <a16:creationId xmlns:a16="http://schemas.microsoft.com/office/drawing/2014/main" id="{E2530DFC-8B0E-4B6F-9BFC-409F37268CCC}"/>
              </a:ext>
            </a:extLst>
          </p:cNvPr>
          <p:cNvSpPr>
            <a:spLocks noGrp="1"/>
          </p:cNvSpPr>
          <p:nvPr>
            <p:ph type="body" sz="quarter" idx="14" hasCustomPrompt="1"/>
          </p:nvPr>
        </p:nvSpPr>
        <p:spPr>
          <a:xfrm>
            <a:off x="1200150"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sp>
        <p:nvSpPr>
          <p:cNvPr id="14" name="Textplatzhalter 8">
            <a:extLst>
              <a:ext uri="{FF2B5EF4-FFF2-40B4-BE49-F238E27FC236}">
                <a16:creationId xmlns:a16="http://schemas.microsoft.com/office/drawing/2014/main" id="{84602A02-BFCC-4219-AB10-03F3F2E2FE16}"/>
              </a:ext>
            </a:extLst>
          </p:cNvPr>
          <p:cNvSpPr>
            <a:spLocks noGrp="1"/>
          </p:cNvSpPr>
          <p:nvPr>
            <p:ph type="body" sz="quarter" idx="17" hasCustomPrompt="1"/>
          </p:nvPr>
        </p:nvSpPr>
        <p:spPr>
          <a:xfrm>
            <a:off x="6734175"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bg1"/>
                </a:solidFill>
              </a:defRPr>
            </a:lvl3pPr>
            <a:lvl4pPr>
              <a:defRPr>
                <a:solidFill>
                  <a:schemeClr val="bg1"/>
                </a:solidFill>
              </a:defRPr>
            </a:lvl4pPr>
            <a:lvl5pPr>
              <a:defRPr>
                <a:solidFill>
                  <a:schemeClr val="bg1"/>
                </a:solidFill>
              </a:defRPr>
            </a:lvl5pPr>
          </a:lstStyle>
          <a:p>
            <a:pPr lvl="2"/>
            <a:r>
              <a:rPr lang="de-DE" dirty="0"/>
              <a:t>Vorname Nachname</a:t>
            </a:r>
          </a:p>
        </p:txBody>
      </p:sp>
      <p:sp>
        <p:nvSpPr>
          <p:cNvPr id="15" name="Textplatzhalter 8">
            <a:extLst>
              <a:ext uri="{FF2B5EF4-FFF2-40B4-BE49-F238E27FC236}">
                <a16:creationId xmlns:a16="http://schemas.microsoft.com/office/drawing/2014/main" id="{B28450CB-1B51-4875-80CA-E68DE4DD93A2}"/>
              </a:ext>
            </a:extLst>
          </p:cNvPr>
          <p:cNvSpPr>
            <a:spLocks noGrp="1"/>
          </p:cNvSpPr>
          <p:nvPr>
            <p:ph type="body" sz="quarter" idx="18" hasCustomPrompt="1"/>
          </p:nvPr>
        </p:nvSpPr>
        <p:spPr>
          <a:xfrm>
            <a:off x="6734176"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spTree>
    <p:extLst>
      <p:ext uri="{BB962C8B-B14F-4D97-AF65-F5344CB8AC3E}">
        <p14:creationId xmlns:p14="http://schemas.microsoft.com/office/powerpoint/2010/main" val="3012682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orstellung_Gru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AEAC7-C672-4BFA-A2B6-0FB95563B5DD}"/>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EFBEE46D-CA90-41AC-B2EC-A19EFC0C4D74}"/>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6069806C-9E44-4BF2-B37A-1E9CFA8D0375}"/>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Bildplatzhalter 5">
            <a:extLst>
              <a:ext uri="{FF2B5EF4-FFF2-40B4-BE49-F238E27FC236}">
                <a16:creationId xmlns:a16="http://schemas.microsoft.com/office/drawing/2014/main" id="{31105367-C54E-49CA-A616-1B28CB089C7C}"/>
              </a:ext>
            </a:extLst>
          </p:cNvPr>
          <p:cNvSpPr>
            <a:spLocks noGrp="1"/>
          </p:cNvSpPr>
          <p:nvPr>
            <p:ph type="pic" sz="quarter" idx="12"/>
          </p:nvPr>
        </p:nvSpPr>
        <p:spPr>
          <a:xfrm>
            <a:off x="1077913" y="1844675"/>
            <a:ext cx="1239907" cy="1584325"/>
          </a:xfrm>
        </p:spPr>
        <p:txBody>
          <a:bodyPr/>
          <a:lstStyle/>
          <a:p>
            <a:endParaRPr lang="de-DE"/>
          </a:p>
        </p:txBody>
      </p:sp>
      <p:sp>
        <p:nvSpPr>
          <p:cNvPr id="7" name="Bildplatzhalter 5">
            <a:extLst>
              <a:ext uri="{FF2B5EF4-FFF2-40B4-BE49-F238E27FC236}">
                <a16:creationId xmlns:a16="http://schemas.microsoft.com/office/drawing/2014/main" id="{8346A284-3FDD-49C7-B375-4A91616A5B21}"/>
              </a:ext>
            </a:extLst>
          </p:cNvPr>
          <p:cNvSpPr>
            <a:spLocks noGrp="1"/>
          </p:cNvSpPr>
          <p:nvPr>
            <p:ph type="pic" sz="quarter" idx="13"/>
          </p:nvPr>
        </p:nvSpPr>
        <p:spPr>
          <a:xfrm>
            <a:off x="2802876" y="1844675"/>
            <a:ext cx="1239907" cy="1584325"/>
          </a:xfrm>
        </p:spPr>
        <p:txBody>
          <a:bodyPr/>
          <a:lstStyle/>
          <a:p>
            <a:endParaRPr lang="de-DE"/>
          </a:p>
        </p:txBody>
      </p:sp>
      <p:sp>
        <p:nvSpPr>
          <p:cNvPr id="8" name="Bildplatzhalter 5">
            <a:extLst>
              <a:ext uri="{FF2B5EF4-FFF2-40B4-BE49-F238E27FC236}">
                <a16:creationId xmlns:a16="http://schemas.microsoft.com/office/drawing/2014/main" id="{C6650BCF-4F6E-439F-82FD-6620C3199618}"/>
              </a:ext>
            </a:extLst>
          </p:cNvPr>
          <p:cNvSpPr>
            <a:spLocks noGrp="1"/>
          </p:cNvSpPr>
          <p:nvPr>
            <p:ph type="pic" sz="quarter" idx="14"/>
          </p:nvPr>
        </p:nvSpPr>
        <p:spPr>
          <a:xfrm>
            <a:off x="4527839" y="1844675"/>
            <a:ext cx="1239907" cy="1584325"/>
          </a:xfrm>
        </p:spPr>
        <p:txBody>
          <a:bodyPr/>
          <a:lstStyle/>
          <a:p>
            <a:endParaRPr lang="de-DE"/>
          </a:p>
        </p:txBody>
      </p:sp>
      <p:sp>
        <p:nvSpPr>
          <p:cNvPr id="9" name="Bildplatzhalter 5">
            <a:extLst>
              <a:ext uri="{FF2B5EF4-FFF2-40B4-BE49-F238E27FC236}">
                <a16:creationId xmlns:a16="http://schemas.microsoft.com/office/drawing/2014/main" id="{0A0A5E49-7787-417D-8694-F374C5B5940E}"/>
              </a:ext>
            </a:extLst>
          </p:cNvPr>
          <p:cNvSpPr>
            <a:spLocks noGrp="1"/>
          </p:cNvSpPr>
          <p:nvPr>
            <p:ph type="pic" sz="quarter" idx="15"/>
          </p:nvPr>
        </p:nvSpPr>
        <p:spPr>
          <a:xfrm>
            <a:off x="6252802" y="1844675"/>
            <a:ext cx="1239907" cy="1584325"/>
          </a:xfrm>
        </p:spPr>
        <p:txBody>
          <a:bodyPr/>
          <a:lstStyle/>
          <a:p>
            <a:endParaRPr lang="de-DE"/>
          </a:p>
        </p:txBody>
      </p:sp>
      <p:sp>
        <p:nvSpPr>
          <p:cNvPr id="10" name="Bildplatzhalter 5">
            <a:extLst>
              <a:ext uri="{FF2B5EF4-FFF2-40B4-BE49-F238E27FC236}">
                <a16:creationId xmlns:a16="http://schemas.microsoft.com/office/drawing/2014/main" id="{8744029D-DFF4-43F6-874A-86C314431501}"/>
              </a:ext>
            </a:extLst>
          </p:cNvPr>
          <p:cNvSpPr>
            <a:spLocks noGrp="1"/>
          </p:cNvSpPr>
          <p:nvPr>
            <p:ph type="pic" sz="quarter" idx="16"/>
          </p:nvPr>
        </p:nvSpPr>
        <p:spPr>
          <a:xfrm>
            <a:off x="7977765" y="1844675"/>
            <a:ext cx="1239907" cy="1584325"/>
          </a:xfrm>
        </p:spPr>
        <p:txBody>
          <a:bodyPr/>
          <a:lstStyle/>
          <a:p>
            <a:endParaRPr lang="de-DE"/>
          </a:p>
        </p:txBody>
      </p:sp>
      <p:sp>
        <p:nvSpPr>
          <p:cNvPr id="11" name="Bildplatzhalter 5">
            <a:extLst>
              <a:ext uri="{FF2B5EF4-FFF2-40B4-BE49-F238E27FC236}">
                <a16:creationId xmlns:a16="http://schemas.microsoft.com/office/drawing/2014/main" id="{647F6598-4D13-4E68-A503-99EAEC6BA834}"/>
              </a:ext>
            </a:extLst>
          </p:cNvPr>
          <p:cNvSpPr>
            <a:spLocks noGrp="1"/>
          </p:cNvSpPr>
          <p:nvPr>
            <p:ph type="pic" sz="quarter" idx="17"/>
          </p:nvPr>
        </p:nvSpPr>
        <p:spPr>
          <a:xfrm>
            <a:off x="9702730" y="1844675"/>
            <a:ext cx="1239907" cy="1584325"/>
          </a:xfrm>
        </p:spPr>
        <p:txBody>
          <a:bodyPr/>
          <a:lstStyle/>
          <a:p>
            <a:endParaRPr lang="de-DE"/>
          </a:p>
        </p:txBody>
      </p:sp>
      <p:sp>
        <p:nvSpPr>
          <p:cNvPr id="12" name="Bildplatzhalter 5">
            <a:extLst>
              <a:ext uri="{FF2B5EF4-FFF2-40B4-BE49-F238E27FC236}">
                <a16:creationId xmlns:a16="http://schemas.microsoft.com/office/drawing/2014/main" id="{992EC88A-5DE2-41C1-815C-B48DD8A25020}"/>
              </a:ext>
            </a:extLst>
          </p:cNvPr>
          <p:cNvSpPr>
            <a:spLocks noGrp="1"/>
          </p:cNvSpPr>
          <p:nvPr>
            <p:ph type="pic" sz="quarter" idx="18"/>
          </p:nvPr>
        </p:nvSpPr>
        <p:spPr>
          <a:xfrm>
            <a:off x="1077913" y="4006850"/>
            <a:ext cx="1239907" cy="1584325"/>
          </a:xfrm>
        </p:spPr>
        <p:txBody>
          <a:bodyPr/>
          <a:lstStyle/>
          <a:p>
            <a:endParaRPr lang="de-DE"/>
          </a:p>
        </p:txBody>
      </p:sp>
      <p:sp>
        <p:nvSpPr>
          <p:cNvPr id="13" name="Bildplatzhalter 5">
            <a:extLst>
              <a:ext uri="{FF2B5EF4-FFF2-40B4-BE49-F238E27FC236}">
                <a16:creationId xmlns:a16="http://schemas.microsoft.com/office/drawing/2014/main" id="{6F540F4A-78C1-443E-98F4-41F6D5377FA0}"/>
              </a:ext>
            </a:extLst>
          </p:cNvPr>
          <p:cNvSpPr>
            <a:spLocks noGrp="1"/>
          </p:cNvSpPr>
          <p:nvPr>
            <p:ph type="pic" sz="quarter" idx="19"/>
          </p:nvPr>
        </p:nvSpPr>
        <p:spPr>
          <a:xfrm>
            <a:off x="2802876" y="4006850"/>
            <a:ext cx="1239907" cy="1584325"/>
          </a:xfrm>
        </p:spPr>
        <p:txBody>
          <a:bodyPr/>
          <a:lstStyle/>
          <a:p>
            <a:endParaRPr lang="de-DE"/>
          </a:p>
        </p:txBody>
      </p:sp>
      <p:sp>
        <p:nvSpPr>
          <p:cNvPr id="14" name="Bildplatzhalter 5">
            <a:extLst>
              <a:ext uri="{FF2B5EF4-FFF2-40B4-BE49-F238E27FC236}">
                <a16:creationId xmlns:a16="http://schemas.microsoft.com/office/drawing/2014/main" id="{94354AF7-511E-44C8-BAF7-10F3F4643389}"/>
              </a:ext>
            </a:extLst>
          </p:cNvPr>
          <p:cNvSpPr>
            <a:spLocks noGrp="1"/>
          </p:cNvSpPr>
          <p:nvPr>
            <p:ph type="pic" sz="quarter" idx="20"/>
          </p:nvPr>
        </p:nvSpPr>
        <p:spPr>
          <a:xfrm>
            <a:off x="4527839" y="4006850"/>
            <a:ext cx="1239907" cy="1584325"/>
          </a:xfrm>
        </p:spPr>
        <p:txBody>
          <a:bodyPr/>
          <a:lstStyle/>
          <a:p>
            <a:endParaRPr lang="de-DE"/>
          </a:p>
        </p:txBody>
      </p:sp>
      <p:sp>
        <p:nvSpPr>
          <p:cNvPr id="15" name="Bildplatzhalter 5">
            <a:extLst>
              <a:ext uri="{FF2B5EF4-FFF2-40B4-BE49-F238E27FC236}">
                <a16:creationId xmlns:a16="http://schemas.microsoft.com/office/drawing/2014/main" id="{00AB7A4B-133D-4455-A4DC-A7ED2BB4A369}"/>
              </a:ext>
            </a:extLst>
          </p:cNvPr>
          <p:cNvSpPr>
            <a:spLocks noGrp="1"/>
          </p:cNvSpPr>
          <p:nvPr>
            <p:ph type="pic" sz="quarter" idx="21"/>
          </p:nvPr>
        </p:nvSpPr>
        <p:spPr>
          <a:xfrm>
            <a:off x="6252802" y="4006850"/>
            <a:ext cx="1239907" cy="1584325"/>
          </a:xfrm>
        </p:spPr>
        <p:txBody>
          <a:bodyPr/>
          <a:lstStyle/>
          <a:p>
            <a:endParaRPr lang="de-DE"/>
          </a:p>
        </p:txBody>
      </p:sp>
      <p:sp>
        <p:nvSpPr>
          <p:cNvPr id="16" name="Bildplatzhalter 5">
            <a:extLst>
              <a:ext uri="{FF2B5EF4-FFF2-40B4-BE49-F238E27FC236}">
                <a16:creationId xmlns:a16="http://schemas.microsoft.com/office/drawing/2014/main" id="{41D03B26-6A34-4732-B3B7-26B365C70721}"/>
              </a:ext>
            </a:extLst>
          </p:cNvPr>
          <p:cNvSpPr>
            <a:spLocks noGrp="1"/>
          </p:cNvSpPr>
          <p:nvPr>
            <p:ph type="pic" sz="quarter" idx="22"/>
          </p:nvPr>
        </p:nvSpPr>
        <p:spPr>
          <a:xfrm>
            <a:off x="7977765" y="4006850"/>
            <a:ext cx="1239907" cy="1584325"/>
          </a:xfrm>
        </p:spPr>
        <p:txBody>
          <a:bodyPr/>
          <a:lstStyle/>
          <a:p>
            <a:endParaRPr lang="de-DE"/>
          </a:p>
        </p:txBody>
      </p:sp>
      <p:sp>
        <p:nvSpPr>
          <p:cNvPr id="17" name="Bildplatzhalter 5">
            <a:extLst>
              <a:ext uri="{FF2B5EF4-FFF2-40B4-BE49-F238E27FC236}">
                <a16:creationId xmlns:a16="http://schemas.microsoft.com/office/drawing/2014/main" id="{6DBFFEB1-0014-4EDB-B1E5-74F8CD1C5DFC}"/>
              </a:ext>
            </a:extLst>
          </p:cNvPr>
          <p:cNvSpPr>
            <a:spLocks noGrp="1"/>
          </p:cNvSpPr>
          <p:nvPr>
            <p:ph type="pic" sz="quarter" idx="23"/>
          </p:nvPr>
        </p:nvSpPr>
        <p:spPr>
          <a:xfrm>
            <a:off x="9702730" y="4006850"/>
            <a:ext cx="1239907" cy="1584325"/>
          </a:xfrm>
        </p:spPr>
        <p:txBody>
          <a:bodyPr/>
          <a:lstStyle/>
          <a:p>
            <a:endParaRPr lang="de-DE"/>
          </a:p>
        </p:txBody>
      </p:sp>
      <p:sp>
        <p:nvSpPr>
          <p:cNvPr id="19" name="Textplatzhalter 18">
            <a:extLst>
              <a:ext uri="{FF2B5EF4-FFF2-40B4-BE49-F238E27FC236}">
                <a16:creationId xmlns:a16="http://schemas.microsoft.com/office/drawing/2014/main" id="{98BBBAEC-F423-48D5-85F6-EE5263ECD460}"/>
              </a:ext>
            </a:extLst>
          </p:cNvPr>
          <p:cNvSpPr>
            <a:spLocks noGrp="1"/>
          </p:cNvSpPr>
          <p:nvPr>
            <p:ph type="body" sz="quarter" idx="24" hasCustomPrompt="1"/>
          </p:nvPr>
        </p:nvSpPr>
        <p:spPr>
          <a:xfrm>
            <a:off x="843032"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0" name="Textplatzhalter 18">
            <a:extLst>
              <a:ext uri="{FF2B5EF4-FFF2-40B4-BE49-F238E27FC236}">
                <a16:creationId xmlns:a16="http://schemas.microsoft.com/office/drawing/2014/main" id="{C723C531-B5BD-4F84-B750-106905D53B66}"/>
              </a:ext>
            </a:extLst>
          </p:cNvPr>
          <p:cNvSpPr>
            <a:spLocks noGrp="1"/>
          </p:cNvSpPr>
          <p:nvPr>
            <p:ph type="body" sz="quarter" idx="25" hasCustomPrompt="1"/>
          </p:nvPr>
        </p:nvSpPr>
        <p:spPr>
          <a:xfrm>
            <a:off x="2567995"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1" name="Textplatzhalter 18">
            <a:extLst>
              <a:ext uri="{FF2B5EF4-FFF2-40B4-BE49-F238E27FC236}">
                <a16:creationId xmlns:a16="http://schemas.microsoft.com/office/drawing/2014/main" id="{74F7489F-46EE-4056-8E23-40392B588F2E}"/>
              </a:ext>
            </a:extLst>
          </p:cNvPr>
          <p:cNvSpPr>
            <a:spLocks noGrp="1"/>
          </p:cNvSpPr>
          <p:nvPr>
            <p:ph type="body" sz="quarter" idx="26" hasCustomPrompt="1"/>
          </p:nvPr>
        </p:nvSpPr>
        <p:spPr>
          <a:xfrm>
            <a:off x="4292958"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2" name="Textplatzhalter 18">
            <a:extLst>
              <a:ext uri="{FF2B5EF4-FFF2-40B4-BE49-F238E27FC236}">
                <a16:creationId xmlns:a16="http://schemas.microsoft.com/office/drawing/2014/main" id="{0373492B-0456-4C0B-AAE9-5312A6E35FF8}"/>
              </a:ext>
            </a:extLst>
          </p:cNvPr>
          <p:cNvSpPr>
            <a:spLocks noGrp="1"/>
          </p:cNvSpPr>
          <p:nvPr>
            <p:ph type="body" sz="quarter" idx="27" hasCustomPrompt="1"/>
          </p:nvPr>
        </p:nvSpPr>
        <p:spPr>
          <a:xfrm>
            <a:off x="6017921"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3" name="Textplatzhalter 18">
            <a:extLst>
              <a:ext uri="{FF2B5EF4-FFF2-40B4-BE49-F238E27FC236}">
                <a16:creationId xmlns:a16="http://schemas.microsoft.com/office/drawing/2014/main" id="{9F19561D-A9C4-4949-BE39-D2B34391E02D}"/>
              </a:ext>
            </a:extLst>
          </p:cNvPr>
          <p:cNvSpPr>
            <a:spLocks noGrp="1"/>
          </p:cNvSpPr>
          <p:nvPr>
            <p:ph type="body" sz="quarter" idx="28" hasCustomPrompt="1"/>
          </p:nvPr>
        </p:nvSpPr>
        <p:spPr>
          <a:xfrm>
            <a:off x="7742884"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4" name="Textplatzhalter 18">
            <a:extLst>
              <a:ext uri="{FF2B5EF4-FFF2-40B4-BE49-F238E27FC236}">
                <a16:creationId xmlns:a16="http://schemas.microsoft.com/office/drawing/2014/main" id="{EF909138-1B71-4756-B392-1BD8782F1D93}"/>
              </a:ext>
            </a:extLst>
          </p:cNvPr>
          <p:cNvSpPr>
            <a:spLocks noGrp="1"/>
          </p:cNvSpPr>
          <p:nvPr>
            <p:ph type="body" sz="quarter" idx="29" hasCustomPrompt="1"/>
          </p:nvPr>
        </p:nvSpPr>
        <p:spPr>
          <a:xfrm>
            <a:off x="9467847"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5" name="Textplatzhalter 18">
            <a:extLst>
              <a:ext uri="{FF2B5EF4-FFF2-40B4-BE49-F238E27FC236}">
                <a16:creationId xmlns:a16="http://schemas.microsoft.com/office/drawing/2014/main" id="{8531264B-04CA-4830-BCBC-448F24B360BC}"/>
              </a:ext>
            </a:extLst>
          </p:cNvPr>
          <p:cNvSpPr>
            <a:spLocks noGrp="1"/>
          </p:cNvSpPr>
          <p:nvPr>
            <p:ph type="body" sz="quarter" idx="30" hasCustomPrompt="1"/>
          </p:nvPr>
        </p:nvSpPr>
        <p:spPr>
          <a:xfrm>
            <a:off x="843032"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6" name="Textplatzhalter 18">
            <a:extLst>
              <a:ext uri="{FF2B5EF4-FFF2-40B4-BE49-F238E27FC236}">
                <a16:creationId xmlns:a16="http://schemas.microsoft.com/office/drawing/2014/main" id="{8C281047-299E-471A-9673-4546758FE24F}"/>
              </a:ext>
            </a:extLst>
          </p:cNvPr>
          <p:cNvSpPr>
            <a:spLocks noGrp="1"/>
          </p:cNvSpPr>
          <p:nvPr>
            <p:ph type="body" sz="quarter" idx="31" hasCustomPrompt="1"/>
          </p:nvPr>
        </p:nvSpPr>
        <p:spPr>
          <a:xfrm>
            <a:off x="2567995"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7" name="Textplatzhalter 18">
            <a:extLst>
              <a:ext uri="{FF2B5EF4-FFF2-40B4-BE49-F238E27FC236}">
                <a16:creationId xmlns:a16="http://schemas.microsoft.com/office/drawing/2014/main" id="{89787383-4B19-483F-8648-F15DB501B0D1}"/>
              </a:ext>
            </a:extLst>
          </p:cNvPr>
          <p:cNvSpPr>
            <a:spLocks noGrp="1"/>
          </p:cNvSpPr>
          <p:nvPr>
            <p:ph type="body" sz="quarter" idx="32" hasCustomPrompt="1"/>
          </p:nvPr>
        </p:nvSpPr>
        <p:spPr>
          <a:xfrm>
            <a:off x="4292958"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8" name="Textplatzhalter 18">
            <a:extLst>
              <a:ext uri="{FF2B5EF4-FFF2-40B4-BE49-F238E27FC236}">
                <a16:creationId xmlns:a16="http://schemas.microsoft.com/office/drawing/2014/main" id="{A6535EF3-B68F-4D63-90DF-E79807E770C6}"/>
              </a:ext>
            </a:extLst>
          </p:cNvPr>
          <p:cNvSpPr>
            <a:spLocks noGrp="1"/>
          </p:cNvSpPr>
          <p:nvPr>
            <p:ph type="body" sz="quarter" idx="33" hasCustomPrompt="1"/>
          </p:nvPr>
        </p:nvSpPr>
        <p:spPr>
          <a:xfrm>
            <a:off x="6017921"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29" name="Textplatzhalter 18">
            <a:extLst>
              <a:ext uri="{FF2B5EF4-FFF2-40B4-BE49-F238E27FC236}">
                <a16:creationId xmlns:a16="http://schemas.microsoft.com/office/drawing/2014/main" id="{34DC7721-3820-47F5-849A-D02C38FC840B}"/>
              </a:ext>
            </a:extLst>
          </p:cNvPr>
          <p:cNvSpPr>
            <a:spLocks noGrp="1"/>
          </p:cNvSpPr>
          <p:nvPr>
            <p:ph type="body" sz="quarter" idx="34" hasCustomPrompt="1"/>
          </p:nvPr>
        </p:nvSpPr>
        <p:spPr>
          <a:xfrm>
            <a:off x="7742884"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
        <p:nvSpPr>
          <p:cNvPr id="30" name="Textplatzhalter 18">
            <a:extLst>
              <a:ext uri="{FF2B5EF4-FFF2-40B4-BE49-F238E27FC236}">
                <a16:creationId xmlns:a16="http://schemas.microsoft.com/office/drawing/2014/main" id="{925764E8-F285-4DAF-9BB6-7566A1C918A0}"/>
              </a:ext>
            </a:extLst>
          </p:cNvPr>
          <p:cNvSpPr>
            <a:spLocks noGrp="1"/>
          </p:cNvSpPr>
          <p:nvPr>
            <p:ph type="body" sz="quarter" idx="35" hasCustomPrompt="1"/>
          </p:nvPr>
        </p:nvSpPr>
        <p:spPr>
          <a:xfrm>
            <a:off x="9467847"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dirty="0"/>
              <a:t>Name</a:t>
            </a:r>
          </a:p>
        </p:txBody>
      </p:sp>
    </p:spTree>
    <p:extLst>
      <p:ext uri="{BB962C8B-B14F-4D97-AF65-F5344CB8AC3E}">
        <p14:creationId xmlns:p14="http://schemas.microsoft.com/office/powerpoint/2010/main" val="2173172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2A50C-F1AC-407B-9F4A-3A38EE83063F}"/>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1168350B-D3CA-41A3-AF8B-D4008758BBB7}"/>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F9BDAD1A-5774-439B-A906-A7AC33E06BED}"/>
              </a:ext>
            </a:extLst>
          </p:cNvPr>
          <p:cNvSpPr>
            <a:spLocks noGrp="1"/>
          </p:cNvSpPr>
          <p:nvPr>
            <p:ph type="sldNum" sz="quarter" idx="11"/>
          </p:nvPr>
        </p:nvSpPr>
        <p:spPr/>
        <p:txBody>
          <a:bodyPr/>
          <a:lstStyle/>
          <a:p>
            <a:fld id="{DDF5A8BD-E949-4BEE-BC04-18DF6B43ADBB}" type="slidenum">
              <a:rPr lang="de-DE" smtClean="0"/>
              <a:pPr/>
              <a:t>‹Nr.›</a:t>
            </a:fld>
            <a:endParaRPr lang="de-DE" dirty="0"/>
          </a:p>
        </p:txBody>
      </p:sp>
      <p:graphicFrame>
        <p:nvGraphicFramePr>
          <p:cNvPr id="7" name="Tabelle 7">
            <a:extLst>
              <a:ext uri="{FF2B5EF4-FFF2-40B4-BE49-F238E27FC236}">
                <a16:creationId xmlns:a16="http://schemas.microsoft.com/office/drawing/2014/main" id="{C0521D6E-8305-407C-8327-DAC78A369915}"/>
              </a:ext>
            </a:extLst>
          </p:cNvPr>
          <p:cNvGraphicFramePr>
            <a:graphicFrameLocks noGrp="1"/>
          </p:cNvGraphicFramePr>
          <p:nvPr userDrawn="1">
            <p:extLst>
              <p:ext uri="{D42A27DB-BD31-4B8C-83A1-F6EECF244321}">
                <p14:modId xmlns:p14="http://schemas.microsoft.com/office/powerpoint/2010/main" val="1916554861"/>
              </p:ext>
            </p:extLst>
          </p:nvPr>
        </p:nvGraphicFramePr>
        <p:xfrm>
          <a:off x="334962" y="1844674"/>
          <a:ext cx="11522076" cy="4284664"/>
        </p:xfrm>
        <a:graphic>
          <a:graphicData uri="http://schemas.openxmlformats.org/drawingml/2006/table">
            <a:tbl>
              <a:tblPr firstRow="1" bandRow="1">
                <a:tableStyleId>{5C22544A-7EE6-4342-B048-85BDC9FD1C3A}</a:tableStyleId>
              </a:tblPr>
              <a:tblGrid>
                <a:gridCol w="5780088">
                  <a:extLst>
                    <a:ext uri="{9D8B030D-6E8A-4147-A177-3AD203B41FA5}">
                      <a16:colId xmlns:a16="http://schemas.microsoft.com/office/drawing/2014/main" val="164200090"/>
                    </a:ext>
                  </a:extLst>
                </a:gridCol>
                <a:gridCol w="1943100">
                  <a:extLst>
                    <a:ext uri="{9D8B030D-6E8A-4147-A177-3AD203B41FA5}">
                      <a16:colId xmlns:a16="http://schemas.microsoft.com/office/drawing/2014/main" val="571788093"/>
                    </a:ext>
                  </a:extLst>
                </a:gridCol>
                <a:gridCol w="1905000">
                  <a:extLst>
                    <a:ext uri="{9D8B030D-6E8A-4147-A177-3AD203B41FA5}">
                      <a16:colId xmlns:a16="http://schemas.microsoft.com/office/drawing/2014/main" val="2135760257"/>
                    </a:ext>
                  </a:extLst>
                </a:gridCol>
                <a:gridCol w="1893888">
                  <a:extLst>
                    <a:ext uri="{9D8B030D-6E8A-4147-A177-3AD203B41FA5}">
                      <a16:colId xmlns:a16="http://schemas.microsoft.com/office/drawing/2014/main" val="3491662571"/>
                    </a:ext>
                  </a:extLst>
                </a:gridCol>
              </a:tblGrid>
              <a:tr h="535583">
                <a:tc>
                  <a:txBody>
                    <a:bodyPr/>
                    <a:lstStyle/>
                    <a:p>
                      <a:r>
                        <a:rPr lang="de-DE" dirty="0"/>
                        <a:t>Überschrift</a:t>
                      </a:r>
                    </a:p>
                  </a:txBody>
                  <a:tcPr anchor="ctr">
                    <a:solidFill>
                      <a:schemeClr val="accent2"/>
                    </a:solidFill>
                  </a:tcPr>
                </a:tc>
                <a:tc>
                  <a:txBody>
                    <a:bodyPr/>
                    <a:lstStyle/>
                    <a:p>
                      <a:pPr algn="ctr"/>
                      <a:r>
                        <a:rPr lang="de-DE" dirty="0"/>
                        <a:t>Punkt 1</a:t>
                      </a:r>
                    </a:p>
                  </a:txBody>
                  <a:tcPr anchor="ctr">
                    <a:solidFill>
                      <a:schemeClr val="accent1"/>
                    </a:solidFill>
                  </a:tcPr>
                </a:tc>
                <a:tc>
                  <a:txBody>
                    <a:bodyPr/>
                    <a:lstStyle/>
                    <a:p>
                      <a:pPr algn="ctr"/>
                      <a:r>
                        <a:rPr lang="de-DE" dirty="0"/>
                        <a:t>Punkt 2</a:t>
                      </a:r>
                    </a:p>
                  </a:txBody>
                  <a:tcPr anchor="ctr">
                    <a:solidFill>
                      <a:schemeClr val="accent1"/>
                    </a:solidFill>
                  </a:tcPr>
                </a:tc>
                <a:tc>
                  <a:txBody>
                    <a:bodyPr/>
                    <a:lstStyle/>
                    <a:p>
                      <a:pPr algn="ctr"/>
                      <a:r>
                        <a:rPr lang="de-DE" dirty="0"/>
                        <a:t>Punkt 3</a:t>
                      </a:r>
                    </a:p>
                  </a:txBody>
                  <a:tcPr anchor="ctr">
                    <a:solidFill>
                      <a:schemeClr val="accent1"/>
                    </a:solidFill>
                  </a:tcPr>
                </a:tc>
                <a:extLst>
                  <a:ext uri="{0D108BD9-81ED-4DB2-BD59-A6C34878D82A}">
                    <a16:rowId xmlns:a16="http://schemas.microsoft.com/office/drawing/2014/main" val="3636746984"/>
                  </a:ext>
                </a:extLst>
              </a:tr>
              <a:tr h="535583">
                <a:tc>
                  <a:txBody>
                    <a:bodyPr/>
                    <a:lstStyle/>
                    <a:p>
                      <a:r>
                        <a:rPr lang="de-DE" dirty="0">
                          <a:solidFill>
                            <a:schemeClr val="accent3">
                              <a:lumMod val="75000"/>
                            </a:schemeClr>
                          </a:solidFill>
                        </a:rPr>
                        <a:t>Produkt 1</a:t>
                      </a:r>
                    </a:p>
                  </a:txBody>
                  <a:tcPr anchor="ctr">
                    <a:solidFill>
                      <a:schemeClr val="bg1"/>
                    </a:solidFill>
                  </a:tcPr>
                </a:tc>
                <a:tc>
                  <a:txBody>
                    <a:bodyPr/>
                    <a:lstStyle/>
                    <a:p>
                      <a:pPr algn="ctr"/>
                      <a:r>
                        <a:rPr lang="de-DE" dirty="0">
                          <a:solidFill>
                            <a:schemeClr val="accent3">
                              <a:lumMod val="75000"/>
                            </a:schemeClr>
                          </a:solidFill>
                        </a:rPr>
                        <a:t>1</a:t>
                      </a:r>
                    </a:p>
                  </a:txBody>
                  <a:tcPr anchor="ctr">
                    <a:solidFill>
                      <a:schemeClr val="bg1"/>
                    </a:solidFill>
                  </a:tcPr>
                </a:tc>
                <a:tc>
                  <a:txBody>
                    <a:bodyPr/>
                    <a:lstStyle/>
                    <a:p>
                      <a:pPr algn="ctr"/>
                      <a:r>
                        <a:rPr lang="de-DE" dirty="0">
                          <a:solidFill>
                            <a:schemeClr val="accent3">
                              <a:lumMod val="75000"/>
                            </a:schemeClr>
                          </a:solidFill>
                        </a:rPr>
                        <a:t>1</a:t>
                      </a:r>
                    </a:p>
                  </a:txBody>
                  <a:tcPr anchor="ctr">
                    <a:solidFill>
                      <a:schemeClr val="bg1"/>
                    </a:solidFill>
                  </a:tcPr>
                </a:tc>
                <a:tc>
                  <a:txBody>
                    <a:bodyPr/>
                    <a:lstStyle/>
                    <a:p>
                      <a:pPr algn="ctr"/>
                      <a:r>
                        <a:rPr lang="de-DE" dirty="0">
                          <a:solidFill>
                            <a:schemeClr val="accent3">
                              <a:lumMod val="75000"/>
                            </a:schemeClr>
                          </a:solidFill>
                        </a:rPr>
                        <a:t>1</a:t>
                      </a:r>
                    </a:p>
                  </a:txBody>
                  <a:tcPr anchor="ctr">
                    <a:solidFill>
                      <a:schemeClr val="bg1"/>
                    </a:solidFill>
                  </a:tcPr>
                </a:tc>
                <a:extLst>
                  <a:ext uri="{0D108BD9-81ED-4DB2-BD59-A6C34878D82A}">
                    <a16:rowId xmlns:a16="http://schemas.microsoft.com/office/drawing/2014/main" val="2339797587"/>
                  </a:ext>
                </a:extLst>
              </a:tr>
              <a:tr h="535583">
                <a:tc>
                  <a:txBody>
                    <a:bodyPr/>
                    <a:lstStyle/>
                    <a:p>
                      <a:r>
                        <a:rPr lang="de-DE" dirty="0">
                          <a:solidFill>
                            <a:schemeClr val="accent3">
                              <a:lumMod val="75000"/>
                            </a:schemeClr>
                          </a:solidFill>
                        </a:rPr>
                        <a:t>Produkt 2</a:t>
                      </a:r>
                    </a:p>
                  </a:txBody>
                  <a:tcPr anchor="ctr">
                    <a:solidFill>
                      <a:schemeClr val="bg1"/>
                    </a:solidFill>
                  </a:tcPr>
                </a:tc>
                <a:tc>
                  <a:txBody>
                    <a:bodyPr/>
                    <a:lstStyle/>
                    <a:p>
                      <a:pPr algn="ctr"/>
                      <a:r>
                        <a:rPr lang="de-DE" dirty="0">
                          <a:solidFill>
                            <a:schemeClr val="accent3">
                              <a:lumMod val="75000"/>
                            </a:schemeClr>
                          </a:solidFill>
                        </a:rPr>
                        <a:t>2</a:t>
                      </a:r>
                    </a:p>
                  </a:txBody>
                  <a:tcPr anchor="ctr">
                    <a:solidFill>
                      <a:schemeClr val="bg1"/>
                    </a:solidFill>
                  </a:tcPr>
                </a:tc>
                <a:tc>
                  <a:txBody>
                    <a:bodyPr/>
                    <a:lstStyle/>
                    <a:p>
                      <a:pPr algn="ctr"/>
                      <a:r>
                        <a:rPr lang="de-DE" dirty="0">
                          <a:solidFill>
                            <a:schemeClr val="accent3">
                              <a:lumMod val="75000"/>
                            </a:schemeClr>
                          </a:solidFill>
                        </a:rPr>
                        <a:t>2</a:t>
                      </a:r>
                    </a:p>
                  </a:txBody>
                  <a:tcPr anchor="ctr">
                    <a:solidFill>
                      <a:schemeClr val="bg1"/>
                    </a:solidFill>
                  </a:tcPr>
                </a:tc>
                <a:tc>
                  <a:txBody>
                    <a:bodyPr/>
                    <a:lstStyle/>
                    <a:p>
                      <a:pPr algn="ctr"/>
                      <a:r>
                        <a:rPr lang="de-DE" dirty="0">
                          <a:solidFill>
                            <a:schemeClr val="accent3">
                              <a:lumMod val="75000"/>
                            </a:schemeClr>
                          </a:solidFill>
                        </a:rPr>
                        <a:t>2</a:t>
                      </a:r>
                    </a:p>
                  </a:txBody>
                  <a:tcPr anchor="ctr">
                    <a:solidFill>
                      <a:schemeClr val="bg1"/>
                    </a:solidFill>
                  </a:tcPr>
                </a:tc>
                <a:extLst>
                  <a:ext uri="{0D108BD9-81ED-4DB2-BD59-A6C34878D82A}">
                    <a16:rowId xmlns:a16="http://schemas.microsoft.com/office/drawing/2014/main" val="3494060216"/>
                  </a:ext>
                </a:extLst>
              </a:tr>
              <a:tr h="535583">
                <a:tc>
                  <a:txBody>
                    <a:bodyPr/>
                    <a:lstStyle/>
                    <a:p>
                      <a:r>
                        <a:rPr lang="de-DE" dirty="0">
                          <a:solidFill>
                            <a:schemeClr val="accent3">
                              <a:lumMod val="75000"/>
                            </a:schemeClr>
                          </a:solidFill>
                        </a:rPr>
                        <a:t>Produkt 3</a:t>
                      </a:r>
                    </a:p>
                  </a:txBody>
                  <a:tcPr anchor="ctr">
                    <a:solidFill>
                      <a:schemeClr val="bg1"/>
                    </a:solidFill>
                  </a:tcPr>
                </a:tc>
                <a:tc>
                  <a:txBody>
                    <a:bodyPr/>
                    <a:lstStyle/>
                    <a:p>
                      <a:pPr algn="ctr"/>
                      <a:r>
                        <a:rPr lang="de-DE" dirty="0">
                          <a:solidFill>
                            <a:schemeClr val="accent3">
                              <a:lumMod val="75000"/>
                            </a:schemeClr>
                          </a:solidFill>
                        </a:rPr>
                        <a:t>3</a:t>
                      </a:r>
                    </a:p>
                  </a:txBody>
                  <a:tcPr anchor="ctr">
                    <a:solidFill>
                      <a:schemeClr val="bg1"/>
                    </a:solidFill>
                  </a:tcPr>
                </a:tc>
                <a:tc>
                  <a:txBody>
                    <a:bodyPr/>
                    <a:lstStyle/>
                    <a:p>
                      <a:pPr algn="ctr"/>
                      <a:r>
                        <a:rPr lang="de-DE" dirty="0">
                          <a:solidFill>
                            <a:schemeClr val="accent3">
                              <a:lumMod val="75000"/>
                            </a:schemeClr>
                          </a:solidFill>
                        </a:rPr>
                        <a:t>3</a:t>
                      </a:r>
                    </a:p>
                  </a:txBody>
                  <a:tcPr anchor="ctr">
                    <a:solidFill>
                      <a:schemeClr val="bg1"/>
                    </a:solidFill>
                  </a:tcPr>
                </a:tc>
                <a:tc>
                  <a:txBody>
                    <a:bodyPr/>
                    <a:lstStyle/>
                    <a:p>
                      <a:pPr algn="ctr"/>
                      <a:r>
                        <a:rPr lang="de-DE" dirty="0">
                          <a:solidFill>
                            <a:schemeClr val="accent3">
                              <a:lumMod val="75000"/>
                            </a:schemeClr>
                          </a:solidFill>
                        </a:rPr>
                        <a:t>3</a:t>
                      </a:r>
                    </a:p>
                  </a:txBody>
                  <a:tcPr anchor="ctr">
                    <a:solidFill>
                      <a:schemeClr val="bg1"/>
                    </a:solidFill>
                  </a:tcPr>
                </a:tc>
                <a:extLst>
                  <a:ext uri="{0D108BD9-81ED-4DB2-BD59-A6C34878D82A}">
                    <a16:rowId xmlns:a16="http://schemas.microsoft.com/office/drawing/2014/main" val="4069849098"/>
                  </a:ext>
                </a:extLst>
              </a:tr>
              <a:tr h="535583">
                <a:tc>
                  <a:txBody>
                    <a:bodyPr/>
                    <a:lstStyle/>
                    <a:p>
                      <a:r>
                        <a:rPr lang="de-DE" dirty="0">
                          <a:solidFill>
                            <a:schemeClr val="accent3">
                              <a:lumMod val="75000"/>
                            </a:schemeClr>
                          </a:solidFill>
                        </a:rPr>
                        <a:t>Produkt 4</a:t>
                      </a:r>
                    </a:p>
                  </a:txBody>
                  <a:tcPr anchor="ctr">
                    <a:solidFill>
                      <a:schemeClr val="bg1"/>
                    </a:solidFill>
                  </a:tcPr>
                </a:tc>
                <a:tc>
                  <a:txBody>
                    <a:bodyPr/>
                    <a:lstStyle/>
                    <a:p>
                      <a:pPr algn="ctr"/>
                      <a:r>
                        <a:rPr lang="de-DE" dirty="0">
                          <a:solidFill>
                            <a:schemeClr val="accent3">
                              <a:lumMod val="75000"/>
                            </a:schemeClr>
                          </a:solidFill>
                        </a:rPr>
                        <a:t>4</a:t>
                      </a:r>
                    </a:p>
                  </a:txBody>
                  <a:tcPr anchor="ctr">
                    <a:solidFill>
                      <a:schemeClr val="bg1"/>
                    </a:solidFill>
                  </a:tcPr>
                </a:tc>
                <a:tc>
                  <a:txBody>
                    <a:bodyPr/>
                    <a:lstStyle/>
                    <a:p>
                      <a:pPr algn="ctr"/>
                      <a:r>
                        <a:rPr lang="de-DE" dirty="0">
                          <a:solidFill>
                            <a:schemeClr val="accent3">
                              <a:lumMod val="75000"/>
                            </a:schemeClr>
                          </a:solidFill>
                        </a:rPr>
                        <a:t>4</a:t>
                      </a:r>
                    </a:p>
                  </a:txBody>
                  <a:tcPr anchor="ctr">
                    <a:solidFill>
                      <a:schemeClr val="bg1"/>
                    </a:solidFill>
                  </a:tcPr>
                </a:tc>
                <a:tc>
                  <a:txBody>
                    <a:bodyPr/>
                    <a:lstStyle/>
                    <a:p>
                      <a:pPr algn="ctr"/>
                      <a:r>
                        <a:rPr lang="de-DE" dirty="0">
                          <a:solidFill>
                            <a:schemeClr val="accent3">
                              <a:lumMod val="75000"/>
                            </a:schemeClr>
                          </a:solidFill>
                        </a:rPr>
                        <a:t>4</a:t>
                      </a:r>
                    </a:p>
                  </a:txBody>
                  <a:tcPr anchor="ctr">
                    <a:solidFill>
                      <a:schemeClr val="bg1"/>
                    </a:solidFill>
                  </a:tcPr>
                </a:tc>
                <a:extLst>
                  <a:ext uri="{0D108BD9-81ED-4DB2-BD59-A6C34878D82A}">
                    <a16:rowId xmlns:a16="http://schemas.microsoft.com/office/drawing/2014/main" val="3736866678"/>
                  </a:ext>
                </a:extLst>
              </a:tr>
              <a:tr h="535583">
                <a:tc>
                  <a:txBody>
                    <a:bodyPr/>
                    <a:lstStyle/>
                    <a:p>
                      <a:r>
                        <a:rPr lang="de-DE" dirty="0">
                          <a:solidFill>
                            <a:schemeClr val="accent3">
                              <a:lumMod val="75000"/>
                            </a:schemeClr>
                          </a:solidFill>
                        </a:rPr>
                        <a:t>Produkt 5</a:t>
                      </a:r>
                    </a:p>
                  </a:txBody>
                  <a:tcPr anchor="ctr">
                    <a:solidFill>
                      <a:schemeClr val="bg1"/>
                    </a:solidFill>
                  </a:tcPr>
                </a:tc>
                <a:tc>
                  <a:txBody>
                    <a:bodyPr/>
                    <a:lstStyle/>
                    <a:p>
                      <a:pPr algn="ctr"/>
                      <a:r>
                        <a:rPr lang="de-DE" dirty="0">
                          <a:solidFill>
                            <a:schemeClr val="accent3">
                              <a:lumMod val="75000"/>
                            </a:schemeClr>
                          </a:solidFill>
                        </a:rPr>
                        <a:t>5</a:t>
                      </a:r>
                    </a:p>
                  </a:txBody>
                  <a:tcPr anchor="ctr">
                    <a:solidFill>
                      <a:schemeClr val="bg1"/>
                    </a:solidFill>
                  </a:tcPr>
                </a:tc>
                <a:tc>
                  <a:txBody>
                    <a:bodyPr/>
                    <a:lstStyle/>
                    <a:p>
                      <a:pPr algn="ctr"/>
                      <a:r>
                        <a:rPr lang="de-DE" dirty="0">
                          <a:solidFill>
                            <a:schemeClr val="accent3">
                              <a:lumMod val="75000"/>
                            </a:schemeClr>
                          </a:solidFill>
                        </a:rPr>
                        <a:t>5</a:t>
                      </a:r>
                    </a:p>
                  </a:txBody>
                  <a:tcPr anchor="ctr">
                    <a:solidFill>
                      <a:schemeClr val="bg1"/>
                    </a:solidFill>
                  </a:tcPr>
                </a:tc>
                <a:tc>
                  <a:txBody>
                    <a:bodyPr/>
                    <a:lstStyle/>
                    <a:p>
                      <a:pPr algn="ctr"/>
                      <a:r>
                        <a:rPr lang="de-DE" dirty="0">
                          <a:solidFill>
                            <a:schemeClr val="accent3">
                              <a:lumMod val="75000"/>
                            </a:schemeClr>
                          </a:solidFill>
                        </a:rPr>
                        <a:t>5</a:t>
                      </a:r>
                    </a:p>
                  </a:txBody>
                  <a:tcPr anchor="ctr">
                    <a:solidFill>
                      <a:schemeClr val="bg1"/>
                    </a:solidFill>
                  </a:tcPr>
                </a:tc>
                <a:extLst>
                  <a:ext uri="{0D108BD9-81ED-4DB2-BD59-A6C34878D82A}">
                    <a16:rowId xmlns:a16="http://schemas.microsoft.com/office/drawing/2014/main" val="2129028147"/>
                  </a:ext>
                </a:extLst>
              </a:tr>
              <a:tr h="535583">
                <a:tc>
                  <a:txBody>
                    <a:bodyPr/>
                    <a:lstStyle/>
                    <a:p>
                      <a:r>
                        <a:rPr lang="de-DE" dirty="0">
                          <a:solidFill>
                            <a:schemeClr val="accent3">
                              <a:lumMod val="75000"/>
                            </a:schemeClr>
                          </a:solidFill>
                        </a:rPr>
                        <a:t>Produkt 6</a:t>
                      </a:r>
                    </a:p>
                  </a:txBody>
                  <a:tcPr anchor="ctr">
                    <a:solidFill>
                      <a:schemeClr val="bg1"/>
                    </a:solidFill>
                  </a:tcPr>
                </a:tc>
                <a:tc>
                  <a:txBody>
                    <a:bodyPr/>
                    <a:lstStyle/>
                    <a:p>
                      <a:pPr algn="ctr"/>
                      <a:r>
                        <a:rPr lang="de-DE" dirty="0">
                          <a:solidFill>
                            <a:schemeClr val="accent3">
                              <a:lumMod val="75000"/>
                            </a:schemeClr>
                          </a:solidFill>
                        </a:rPr>
                        <a:t>6</a:t>
                      </a:r>
                    </a:p>
                  </a:txBody>
                  <a:tcPr anchor="ctr">
                    <a:solidFill>
                      <a:schemeClr val="bg1"/>
                    </a:solidFill>
                  </a:tcPr>
                </a:tc>
                <a:tc>
                  <a:txBody>
                    <a:bodyPr/>
                    <a:lstStyle/>
                    <a:p>
                      <a:pPr algn="ctr"/>
                      <a:r>
                        <a:rPr lang="de-DE" dirty="0">
                          <a:solidFill>
                            <a:schemeClr val="accent3">
                              <a:lumMod val="75000"/>
                            </a:schemeClr>
                          </a:solidFill>
                        </a:rPr>
                        <a:t>6</a:t>
                      </a:r>
                    </a:p>
                  </a:txBody>
                  <a:tcPr anchor="ctr">
                    <a:solidFill>
                      <a:schemeClr val="bg1"/>
                    </a:solidFill>
                  </a:tcPr>
                </a:tc>
                <a:tc>
                  <a:txBody>
                    <a:bodyPr/>
                    <a:lstStyle/>
                    <a:p>
                      <a:pPr algn="ctr"/>
                      <a:r>
                        <a:rPr lang="de-DE" dirty="0">
                          <a:solidFill>
                            <a:schemeClr val="accent3">
                              <a:lumMod val="75000"/>
                            </a:schemeClr>
                          </a:solidFill>
                        </a:rPr>
                        <a:t>6</a:t>
                      </a:r>
                    </a:p>
                  </a:txBody>
                  <a:tcPr anchor="ctr">
                    <a:solidFill>
                      <a:schemeClr val="bg1"/>
                    </a:solidFill>
                  </a:tcPr>
                </a:tc>
                <a:extLst>
                  <a:ext uri="{0D108BD9-81ED-4DB2-BD59-A6C34878D82A}">
                    <a16:rowId xmlns:a16="http://schemas.microsoft.com/office/drawing/2014/main" val="2169988332"/>
                  </a:ext>
                </a:extLst>
              </a:tr>
              <a:tr h="535583">
                <a:tc>
                  <a:txBody>
                    <a:bodyPr/>
                    <a:lstStyle/>
                    <a:p>
                      <a:r>
                        <a:rPr lang="de-DE" b="1" dirty="0">
                          <a:solidFill>
                            <a:schemeClr val="accent3">
                              <a:lumMod val="75000"/>
                            </a:schemeClr>
                          </a:solidFill>
                        </a:rPr>
                        <a:t>Summe</a:t>
                      </a:r>
                    </a:p>
                  </a:txBody>
                  <a:tcPr anchor="ctr">
                    <a:noFill/>
                  </a:tcPr>
                </a:tc>
                <a:tc>
                  <a:txBody>
                    <a:bodyPr/>
                    <a:lstStyle/>
                    <a:p>
                      <a:pPr algn="ctr"/>
                      <a:r>
                        <a:rPr lang="de-DE" b="1" dirty="0">
                          <a:solidFill>
                            <a:schemeClr val="accent3">
                              <a:lumMod val="75000"/>
                            </a:schemeClr>
                          </a:solidFill>
                        </a:rPr>
                        <a:t>XXX</a:t>
                      </a:r>
                    </a:p>
                  </a:txBody>
                  <a:tcPr anchor="ctr">
                    <a:noFill/>
                  </a:tcPr>
                </a:tc>
                <a:tc>
                  <a:txBody>
                    <a:bodyPr/>
                    <a:lstStyle/>
                    <a:p>
                      <a:pPr algn="ctr"/>
                      <a:r>
                        <a:rPr lang="de-DE" b="1" dirty="0">
                          <a:solidFill>
                            <a:schemeClr val="accent3">
                              <a:lumMod val="75000"/>
                            </a:schemeClr>
                          </a:solidFill>
                        </a:rPr>
                        <a:t>XXX</a:t>
                      </a:r>
                    </a:p>
                  </a:txBody>
                  <a:tcPr anchor="ctr">
                    <a:noFill/>
                  </a:tcPr>
                </a:tc>
                <a:tc>
                  <a:txBody>
                    <a:bodyPr/>
                    <a:lstStyle/>
                    <a:p>
                      <a:pPr algn="ctr"/>
                      <a:r>
                        <a:rPr lang="de-DE" b="1" dirty="0">
                          <a:solidFill>
                            <a:schemeClr val="accent3">
                              <a:lumMod val="75000"/>
                            </a:schemeClr>
                          </a:solidFill>
                        </a:rPr>
                        <a:t>XXX</a:t>
                      </a:r>
                    </a:p>
                  </a:txBody>
                  <a:tcPr anchor="ctr">
                    <a:noFill/>
                  </a:tcPr>
                </a:tc>
                <a:extLst>
                  <a:ext uri="{0D108BD9-81ED-4DB2-BD59-A6C34878D82A}">
                    <a16:rowId xmlns:a16="http://schemas.microsoft.com/office/drawing/2014/main" val="3504823010"/>
                  </a:ext>
                </a:extLst>
              </a:tr>
            </a:tbl>
          </a:graphicData>
        </a:graphic>
      </p:graphicFrame>
    </p:spTree>
    <p:extLst>
      <p:ext uri="{BB962C8B-B14F-4D97-AF65-F5344CB8AC3E}">
        <p14:creationId xmlns:p14="http://schemas.microsoft.com/office/powerpoint/2010/main" val="119585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elfolie">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DBB452C-DA87-4545-8DF8-34C45F639A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0513" t="9640" r="27165" b="1959"/>
          <a:stretch/>
        </p:blipFill>
        <p:spPr>
          <a:xfrm>
            <a:off x="5171606" y="101602"/>
            <a:ext cx="7161974" cy="6763894"/>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p:spPr>
        <p:txBody>
          <a:bodyPr wrap="square" anchor="b"/>
          <a:lstStyle>
            <a:lvl1pPr algn="l">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6DFC3C60-590C-4D44-8C4D-910ED34F8C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88509" y="265716"/>
            <a:ext cx="3092444" cy="740104"/>
          </a:xfrm>
          <a:prstGeom prst="rect">
            <a:avLst/>
          </a:prstGeom>
        </p:spPr>
      </p:pic>
    </p:spTree>
    <p:extLst>
      <p:ext uri="{BB962C8B-B14F-4D97-AF65-F5344CB8AC3E}">
        <p14:creationId xmlns:p14="http://schemas.microsoft.com/office/powerpoint/2010/main" val="215398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eiträg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7B3A036-E76D-4E57-B400-AC87D49FA3A6}"/>
              </a:ext>
            </a:extLst>
          </p:cNvPr>
          <p:cNvSpPr/>
          <p:nvPr userDrawn="1"/>
        </p:nvSpPr>
        <p:spPr>
          <a:xfrm>
            <a:off x="334962" y="1844675"/>
            <a:ext cx="11522074" cy="42846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3009488-9BD8-4AF6-8E5F-47EBD9C8621E}"/>
              </a:ext>
            </a:extLst>
          </p:cNvPr>
          <p:cNvSpPr>
            <a:spLocks noGrp="1"/>
          </p:cNvSpPr>
          <p:nvPr>
            <p:ph type="title"/>
          </p:nvPr>
        </p:nvSpPr>
        <p:spPr>
          <a:xfrm>
            <a:off x="334963" y="333379"/>
            <a:ext cx="11522074" cy="1032506"/>
          </a:xfrm>
          <a:prstGeom prst="rect">
            <a:avLst/>
          </a:prstGeom>
        </p:spPr>
        <p:txBody>
          <a:bodyPr/>
          <a:lstStyle/>
          <a:p>
            <a:r>
              <a:rPr lang="de-DE" dirty="0"/>
              <a:t>Mastertitelformat bearbeiten</a:t>
            </a:r>
          </a:p>
        </p:txBody>
      </p:sp>
      <p:sp>
        <p:nvSpPr>
          <p:cNvPr id="3" name="Fußzeilenplatzhalter 2">
            <a:extLst>
              <a:ext uri="{FF2B5EF4-FFF2-40B4-BE49-F238E27FC236}">
                <a16:creationId xmlns:a16="http://schemas.microsoft.com/office/drawing/2014/main" id="{E5A105FF-3A54-44B5-BD1F-2A8DDF9A6283}"/>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D31AF72D-603A-49BC-8E23-C565B0935F28}"/>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5" name="Ellipse 4">
            <a:extLst>
              <a:ext uri="{FF2B5EF4-FFF2-40B4-BE49-F238E27FC236}">
                <a16:creationId xmlns:a16="http://schemas.microsoft.com/office/drawing/2014/main" id="{40572CC2-71D2-4DFF-9FF9-5B9A2652F0CC}"/>
              </a:ext>
            </a:extLst>
          </p:cNvPr>
          <p:cNvSpPr/>
          <p:nvPr userDrawn="1"/>
        </p:nvSpPr>
        <p:spPr>
          <a:xfrm>
            <a:off x="949362"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3D99F87F-AAE1-4CE7-90E6-06AE4CD75E9F}"/>
              </a:ext>
            </a:extLst>
          </p:cNvPr>
          <p:cNvSpPr/>
          <p:nvPr userDrawn="1"/>
        </p:nvSpPr>
        <p:spPr>
          <a:xfrm>
            <a:off x="3759944"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37D979C-64AB-454B-AA39-4E58E0D01272}"/>
              </a:ext>
            </a:extLst>
          </p:cNvPr>
          <p:cNvSpPr/>
          <p:nvPr userDrawn="1"/>
        </p:nvSpPr>
        <p:spPr>
          <a:xfrm>
            <a:off x="6570526"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5CEAD899-1F7C-4755-A2EE-987940F114D9}"/>
              </a:ext>
            </a:extLst>
          </p:cNvPr>
          <p:cNvSpPr/>
          <p:nvPr userDrawn="1"/>
        </p:nvSpPr>
        <p:spPr>
          <a:xfrm>
            <a:off x="9381108" y="2527998"/>
            <a:ext cx="1802004" cy="18020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F53E07A5-C793-45D3-92DE-877D924E4C29}"/>
              </a:ext>
            </a:extLst>
          </p:cNvPr>
          <p:cNvSpPr/>
          <p:nvPr userDrawn="1"/>
        </p:nvSpPr>
        <p:spPr>
          <a:xfrm>
            <a:off x="2984184"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1EFF29-30C4-4B6B-87CC-E5C9EED92D74}"/>
              </a:ext>
            </a:extLst>
          </p:cNvPr>
          <p:cNvSpPr/>
          <p:nvPr userDrawn="1"/>
        </p:nvSpPr>
        <p:spPr>
          <a:xfrm>
            <a:off x="5793370"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8E969914-6B0C-45FE-A559-FDB5E5A6FD8A}"/>
              </a:ext>
            </a:extLst>
          </p:cNvPr>
          <p:cNvSpPr/>
          <p:nvPr userDrawn="1"/>
        </p:nvSpPr>
        <p:spPr>
          <a:xfrm>
            <a:off x="8605348"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14">
            <a:extLst>
              <a:ext uri="{FF2B5EF4-FFF2-40B4-BE49-F238E27FC236}">
                <a16:creationId xmlns:a16="http://schemas.microsoft.com/office/drawing/2014/main" id="{C2F4AFDB-49DB-4CCC-A078-107FE2ADE763}"/>
              </a:ext>
            </a:extLst>
          </p:cNvPr>
          <p:cNvSpPr>
            <a:spLocks noGrp="1"/>
          </p:cNvSpPr>
          <p:nvPr>
            <p:ph type="body" sz="quarter" idx="12" hasCustomPrompt="1"/>
          </p:nvPr>
        </p:nvSpPr>
        <p:spPr>
          <a:xfrm>
            <a:off x="947966" y="3132137"/>
            <a:ext cx="1802004" cy="593725"/>
          </a:xfrm>
        </p:spPr>
        <p:txBody>
          <a:bodyPr anchor="ctr" anchorCtr="0"/>
          <a:lstStyle>
            <a:lvl1pPr marL="0" indent="0" algn="ctr">
              <a:buNone/>
              <a:defRPr b="1"/>
            </a:lvl1pPr>
          </a:lstStyle>
          <a:p>
            <a:pPr lvl="0"/>
            <a:r>
              <a:rPr lang="de-DE" dirty="0"/>
              <a:t>XX,XX €</a:t>
            </a:r>
          </a:p>
        </p:txBody>
      </p:sp>
      <p:sp>
        <p:nvSpPr>
          <p:cNvPr id="16" name="Textplatzhalter 14">
            <a:extLst>
              <a:ext uri="{FF2B5EF4-FFF2-40B4-BE49-F238E27FC236}">
                <a16:creationId xmlns:a16="http://schemas.microsoft.com/office/drawing/2014/main" id="{B4A631BF-11CB-4E1A-BFDB-7C3FC2908AFB}"/>
              </a:ext>
            </a:extLst>
          </p:cNvPr>
          <p:cNvSpPr>
            <a:spLocks noGrp="1"/>
          </p:cNvSpPr>
          <p:nvPr>
            <p:ph type="body" sz="quarter" idx="13" hasCustomPrompt="1"/>
          </p:nvPr>
        </p:nvSpPr>
        <p:spPr>
          <a:xfrm>
            <a:off x="3749715" y="3132136"/>
            <a:ext cx="1802004" cy="593725"/>
          </a:xfrm>
        </p:spPr>
        <p:txBody>
          <a:bodyPr anchor="ctr" anchorCtr="0"/>
          <a:lstStyle>
            <a:lvl1pPr marL="0" indent="0" algn="ctr">
              <a:buNone/>
              <a:defRPr b="1"/>
            </a:lvl1pPr>
          </a:lstStyle>
          <a:p>
            <a:pPr lvl="0"/>
            <a:r>
              <a:rPr lang="de-DE" dirty="0"/>
              <a:t>XX,XX €</a:t>
            </a:r>
          </a:p>
        </p:txBody>
      </p:sp>
      <p:sp>
        <p:nvSpPr>
          <p:cNvPr id="17" name="Textplatzhalter 14">
            <a:extLst>
              <a:ext uri="{FF2B5EF4-FFF2-40B4-BE49-F238E27FC236}">
                <a16:creationId xmlns:a16="http://schemas.microsoft.com/office/drawing/2014/main" id="{7D52DF4D-32DC-4E13-8728-E3AEB204BD43}"/>
              </a:ext>
            </a:extLst>
          </p:cNvPr>
          <p:cNvSpPr>
            <a:spLocks noGrp="1"/>
          </p:cNvSpPr>
          <p:nvPr>
            <p:ph type="body" sz="quarter" idx="14" hasCustomPrompt="1"/>
          </p:nvPr>
        </p:nvSpPr>
        <p:spPr>
          <a:xfrm>
            <a:off x="6570526" y="3132135"/>
            <a:ext cx="1802004" cy="593725"/>
          </a:xfrm>
        </p:spPr>
        <p:txBody>
          <a:bodyPr anchor="ctr" anchorCtr="0"/>
          <a:lstStyle>
            <a:lvl1pPr marL="0" indent="0" algn="ctr">
              <a:buNone/>
              <a:defRPr b="1"/>
            </a:lvl1pPr>
          </a:lstStyle>
          <a:p>
            <a:pPr lvl="0"/>
            <a:r>
              <a:rPr lang="de-DE" dirty="0"/>
              <a:t>XX,XX €</a:t>
            </a:r>
          </a:p>
        </p:txBody>
      </p:sp>
      <p:sp>
        <p:nvSpPr>
          <p:cNvPr id="18" name="Textplatzhalter 14">
            <a:extLst>
              <a:ext uri="{FF2B5EF4-FFF2-40B4-BE49-F238E27FC236}">
                <a16:creationId xmlns:a16="http://schemas.microsoft.com/office/drawing/2014/main" id="{9725D982-A4EF-446F-A5DF-F26996885DD8}"/>
              </a:ext>
            </a:extLst>
          </p:cNvPr>
          <p:cNvSpPr>
            <a:spLocks noGrp="1"/>
          </p:cNvSpPr>
          <p:nvPr>
            <p:ph type="body" sz="quarter" idx="15" hasCustomPrompt="1"/>
          </p:nvPr>
        </p:nvSpPr>
        <p:spPr>
          <a:xfrm>
            <a:off x="9391337" y="3132134"/>
            <a:ext cx="1791775" cy="593725"/>
          </a:xfrm>
        </p:spPr>
        <p:txBody>
          <a:bodyPr anchor="ctr" anchorCtr="0"/>
          <a:lstStyle>
            <a:lvl1pPr marL="0" indent="0" algn="ctr">
              <a:buNone/>
              <a:defRPr b="1">
                <a:solidFill>
                  <a:schemeClr val="bg1"/>
                </a:solidFill>
              </a:defRPr>
            </a:lvl1pPr>
          </a:lstStyle>
          <a:p>
            <a:pPr lvl="0"/>
            <a:r>
              <a:rPr lang="de-DE" dirty="0"/>
              <a:t>XX,XX €</a:t>
            </a:r>
          </a:p>
        </p:txBody>
      </p:sp>
      <p:sp>
        <p:nvSpPr>
          <p:cNvPr id="19" name="Textplatzhalter 14">
            <a:extLst>
              <a:ext uri="{FF2B5EF4-FFF2-40B4-BE49-F238E27FC236}">
                <a16:creationId xmlns:a16="http://schemas.microsoft.com/office/drawing/2014/main" id="{C72F051C-AC61-4D05-92BD-2F7E037C839E}"/>
              </a:ext>
            </a:extLst>
          </p:cNvPr>
          <p:cNvSpPr>
            <a:spLocks noGrp="1"/>
          </p:cNvSpPr>
          <p:nvPr>
            <p:ph type="body" sz="quarter" idx="16" hasCustomPrompt="1"/>
          </p:nvPr>
        </p:nvSpPr>
        <p:spPr>
          <a:xfrm>
            <a:off x="2457859" y="4300449"/>
            <a:ext cx="1567790" cy="369629"/>
          </a:xfrm>
        </p:spPr>
        <p:txBody>
          <a:bodyPr anchor="ctr" anchorCtr="0"/>
          <a:lstStyle>
            <a:lvl1pPr marL="0" indent="0" algn="ctr">
              <a:buNone/>
              <a:defRPr sz="1600" b="1">
                <a:solidFill>
                  <a:schemeClr val="bg1"/>
                </a:solidFill>
              </a:defRPr>
            </a:lvl1pPr>
          </a:lstStyle>
          <a:p>
            <a:pPr lvl="0"/>
            <a:r>
              <a:rPr lang="de-DE" dirty="0"/>
              <a:t>- XX,XX €</a:t>
            </a:r>
          </a:p>
        </p:txBody>
      </p:sp>
      <p:sp>
        <p:nvSpPr>
          <p:cNvPr id="20" name="Textplatzhalter 14">
            <a:extLst>
              <a:ext uri="{FF2B5EF4-FFF2-40B4-BE49-F238E27FC236}">
                <a16:creationId xmlns:a16="http://schemas.microsoft.com/office/drawing/2014/main" id="{67B4226D-D430-4DAB-9A7B-D43FE05F86A6}"/>
              </a:ext>
            </a:extLst>
          </p:cNvPr>
          <p:cNvSpPr>
            <a:spLocks noGrp="1"/>
          </p:cNvSpPr>
          <p:nvPr>
            <p:ph type="body" sz="quarter" idx="17" hasCustomPrompt="1"/>
          </p:nvPr>
        </p:nvSpPr>
        <p:spPr>
          <a:xfrm>
            <a:off x="5257651" y="4299554"/>
            <a:ext cx="1567790" cy="369629"/>
          </a:xfrm>
        </p:spPr>
        <p:txBody>
          <a:bodyPr anchor="ctr" anchorCtr="0"/>
          <a:lstStyle>
            <a:lvl1pPr marL="0" indent="0" algn="ctr">
              <a:buNone/>
              <a:defRPr sz="1600" b="1">
                <a:solidFill>
                  <a:schemeClr val="bg1"/>
                </a:solidFill>
              </a:defRPr>
            </a:lvl1pPr>
          </a:lstStyle>
          <a:p>
            <a:pPr lvl="0"/>
            <a:r>
              <a:rPr lang="de-DE" dirty="0"/>
              <a:t>- XX,XX €</a:t>
            </a:r>
          </a:p>
        </p:txBody>
      </p:sp>
      <p:sp>
        <p:nvSpPr>
          <p:cNvPr id="21" name="Textplatzhalter 14">
            <a:extLst>
              <a:ext uri="{FF2B5EF4-FFF2-40B4-BE49-F238E27FC236}">
                <a16:creationId xmlns:a16="http://schemas.microsoft.com/office/drawing/2014/main" id="{FE8033FC-9D48-4E3B-B234-E2EF10481D01}"/>
              </a:ext>
            </a:extLst>
          </p:cNvPr>
          <p:cNvSpPr>
            <a:spLocks noGrp="1"/>
          </p:cNvSpPr>
          <p:nvPr>
            <p:ph type="body" sz="quarter" idx="18" hasCustomPrompt="1"/>
          </p:nvPr>
        </p:nvSpPr>
        <p:spPr>
          <a:xfrm>
            <a:off x="8092924" y="4299552"/>
            <a:ext cx="1567790" cy="369629"/>
          </a:xfrm>
        </p:spPr>
        <p:txBody>
          <a:bodyPr anchor="ctr" anchorCtr="0"/>
          <a:lstStyle>
            <a:lvl1pPr marL="0" indent="0" algn="ctr">
              <a:buNone/>
              <a:defRPr sz="1600" b="1">
                <a:solidFill>
                  <a:schemeClr val="bg1"/>
                </a:solidFill>
              </a:defRPr>
            </a:lvl1pPr>
          </a:lstStyle>
          <a:p>
            <a:pPr lvl="0"/>
            <a:r>
              <a:rPr lang="de-DE" dirty="0"/>
              <a:t>+ XX,XX €</a:t>
            </a:r>
          </a:p>
        </p:txBody>
      </p:sp>
      <p:sp>
        <p:nvSpPr>
          <p:cNvPr id="22" name="Textplatzhalter 14">
            <a:extLst>
              <a:ext uri="{FF2B5EF4-FFF2-40B4-BE49-F238E27FC236}">
                <a16:creationId xmlns:a16="http://schemas.microsoft.com/office/drawing/2014/main" id="{C65D6CE7-AA0B-4A36-95A2-975BED9AA8DE}"/>
              </a:ext>
            </a:extLst>
          </p:cNvPr>
          <p:cNvSpPr>
            <a:spLocks noGrp="1"/>
          </p:cNvSpPr>
          <p:nvPr>
            <p:ph type="body" sz="quarter" idx="19" hasCustomPrompt="1"/>
          </p:nvPr>
        </p:nvSpPr>
        <p:spPr>
          <a:xfrm>
            <a:off x="2261341" y="4693995"/>
            <a:ext cx="1960826" cy="907951"/>
          </a:xfrm>
        </p:spPr>
        <p:txBody>
          <a:bodyPr anchor="t" anchorCtr="0"/>
          <a:lstStyle>
            <a:lvl1pPr marL="0" indent="0" algn="ctr">
              <a:buNone/>
              <a:defRPr sz="1600" b="0">
                <a:solidFill>
                  <a:schemeClr val="bg1"/>
                </a:solidFill>
              </a:defRPr>
            </a:lvl1pPr>
          </a:lstStyle>
          <a:p>
            <a:pPr lvl="0"/>
            <a:r>
              <a:rPr lang="de-DE" dirty="0"/>
              <a:t>Text Bearbeiten</a:t>
            </a:r>
          </a:p>
        </p:txBody>
      </p:sp>
      <p:sp>
        <p:nvSpPr>
          <p:cNvPr id="23" name="Textplatzhalter 14">
            <a:extLst>
              <a:ext uri="{FF2B5EF4-FFF2-40B4-BE49-F238E27FC236}">
                <a16:creationId xmlns:a16="http://schemas.microsoft.com/office/drawing/2014/main" id="{93113FAB-8035-4CEB-8009-1EA2E01C9BE7}"/>
              </a:ext>
            </a:extLst>
          </p:cNvPr>
          <p:cNvSpPr>
            <a:spLocks noGrp="1"/>
          </p:cNvSpPr>
          <p:nvPr>
            <p:ph type="body" sz="quarter" idx="20" hasCustomPrompt="1"/>
          </p:nvPr>
        </p:nvSpPr>
        <p:spPr>
          <a:xfrm>
            <a:off x="5061133" y="4693100"/>
            <a:ext cx="1960826" cy="907951"/>
          </a:xfrm>
        </p:spPr>
        <p:txBody>
          <a:bodyPr anchor="t" anchorCtr="0"/>
          <a:lstStyle>
            <a:lvl1pPr marL="0" indent="0" algn="ctr">
              <a:buNone/>
              <a:defRPr sz="1600" b="0">
                <a:solidFill>
                  <a:schemeClr val="bg1"/>
                </a:solidFill>
              </a:defRPr>
            </a:lvl1pPr>
          </a:lstStyle>
          <a:p>
            <a:pPr lvl="0"/>
            <a:r>
              <a:rPr lang="de-DE" dirty="0"/>
              <a:t>Text Bearbeiten</a:t>
            </a:r>
          </a:p>
        </p:txBody>
      </p:sp>
      <p:sp>
        <p:nvSpPr>
          <p:cNvPr id="24" name="Textplatzhalter 14">
            <a:extLst>
              <a:ext uri="{FF2B5EF4-FFF2-40B4-BE49-F238E27FC236}">
                <a16:creationId xmlns:a16="http://schemas.microsoft.com/office/drawing/2014/main" id="{0EE436BB-5615-4A34-BA69-6D97D8670265}"/>
              </a:ext>
            </a:extLst>
          </p:cNvPr>
          <p:cNvSpPr>
            <a:spLocks noGrp="1"/>
          </p:cNvSpPr>
          <p:nvPr>
            <p:ph type="body" sz="quarter" idx="21" hasCustomPrompt="1"/>
          </p:nvPr>
        </p:nvSpPr>
        <p:spPr>
          <a:xfrm>
            <a:off x="7896406" y="4693098"/>
            <a:ext cx="1960826" cy="907951"/>
          </a:xfrm>
        </p:spPr>
        <p:txBody>
          <a:bodyPr anchor="t" anchorCtr="0"/>
          <a:lstStyle>
            <a:lvl1pPr marL="0" indent="0" algn="ctr">
              <a:buNone/>
              <a:defRPr sz="1600" b="0">
                <a:solidFill>
                  <a:schemeClr val="bg1"/>
                </a:solidFill>
              </a:defRPr>
            </a:lvl1pPr>
          </a:lstStyle>
          <a:p>
            <a:pPr lvl="0"/>
            <a:r>
              <a:rPr lang="de-DE" dirty="0"/>
              <a:t>Text Bearbeiten</a:t>
            </a:r>
          </a:p>
        </p:txBody>
      </p:sp>
      <p:sp>
        <p:nvSpPr>
          <p:cNvPr id="25" name="Textplatzhalter 14">
            <a:extLst>
              <a:ext uri="{FF2B5EF4-FFF2-40B4-BE49-F238E27FC236}">
                <a16:creationId xmlns:a16="http://schemas.microsoft.com/office/drawing/2014/main" id="{4212E87D-2082-4A82-B349-72BF43E2FAE3}"/>
              </a:ext>
            </a:extLst>
          </p:cNvPr>
          <p:cNvSpPr>
            <a:spLocks noGrp="1"/>
          </p:cNvSpPr>
          <p:nvPr>
            <p:ph type="body" sz="quarter" idx="22" hasCustomPrompt="1"/>
          </p:nvPr>
        </p:nvSpPr>
        <p:spPr>
          <a:xfrm>
            <a:off x="506680" y="2013480"/>
            <a:ext cx="2684576" cy="369629"/>
          </a:xfrm>
        </p:spPr>
        <p:txBody>
          <a:bodyPr anchor="ctr" anchorCtr="0"/>
          <a:lstStyle>
            <a:lvl1pPr marL="0" indent="0" algn="ctr">
              <a:buNone/>
              <a:defRPr sz="1600" b="1">
                <a:solidFill>
                  <a:schemeClr val="bg1"/>
                </a:solidFill>
              </a:defRPr>
            </a:lvl1pPr>
          </a:lstStyle>
          <a:p>
            <a:pPr lvl="0"/>
            <a:r>
              <a:rPr lang="de-DE" dirty="0"/>
              <a:t>Text Bearbeiten</a:t>
            </a:r>
          </a:p>
        </p:txBody>
      </p:sp>
      <p:sp>
        <p:nvSpPr>
          <p:cNvPr id="26" name="Textplatzhalter 14">
            <a:extLst>
              <a:ext uri="{FF2B5EF4-FFF2-40B4-BE49-F238E27FC236}">
                <a16:creationId xmlns:a16="http://schemas.microsoft.com/office/drawing/2014/main" id="{5BEFC9E6-8C27-4409-89F1-06F214C8CA76}"/>
              </a:ext>
            </a:extLst>
          </p:cNvPr>
          <p:cNvSpPr>
            <a:spLocks noGrp="1"/>
          </p:cNvSpPr>
          <p:nvPr>
            <p:ph type="body" sz="quarter" idx="23" hasCustomPrompt="1"/>
          </p:nvPr>
        </p:nvSpPr>
        <p:spPr>
          <a:xfrm>
            <a:off x="9000744" y="2013479"/>
            <a:ext cx="2684576" cy="369629"/>
          </a:xfrm>
        </p:spPr>
        <p:txBody>
          <a:bodyPr anchor="ctr" anchorCtr="0"/>
          <a:lstStyle>
            <a:lvl1pPr marL="0" indent="0" algn="ctr">
              <a:buNone/>
              <a:defRPr sz="1600" b="1">
                <a:solidFill>
                  <a:schemeClr val="bg1"/>
                </a:solidFill>
              </a:defRPr>
            </a:lvl1pPr>
          </a:lstStyle>
          <a:p>
            <a:pPr lvl="0"/>
            <a:r>
              <a:rPr lang="de-DE" dirty="0"/>
              <a:t>Text Bearbeiten</a:t>
            </a:r>
          </a:p>
        </p:txBody>
      </p:sp>
    </p:spTree>
    <p:extLst>
      <p:ext uri="{BB962C8B-B14F-4D97-AF65-F5344CB8AC3E}">
        <p14:creationId xmlns:p14="http://schemas.microsoft.com/office/powerpoint/2010/main" val="1346456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D9E47-44D4-4739-B425-79A7F00DD7B8}"/>
              </a:ext>
            </a:extLst>
          </p:cNvPr>
          <p:cNvSpPr>
            <a:spLocks noGrp="1"/>
          </p:cNvSpPr>
          <p:nvPr>
            <p:ph type="title"/>
          </p:nvPr>
        </p:nvSpPr>
        <p:spPr>
          <a:xfrm>
            <a:off x="334963" y="333379"/>
            <a:ext cx="11522074" cy="1032506"/>
          </a:xfrm>
          <a:prstGeom prst="rect">
            <a:avLst/>
          </a:prstGeom>
        </p:spPr>
        <p:txBody>
          <a:bodyPr/>
          <a:lstStyle/>
          <a:p>
            <a:r>
              <a:rPr lang="de-DE" dirty="0"/>
              <a:t>Mastertitelformat bearbeiten</a:t>
            </a:r>
          </a:p>
        </p:txBody>
      </p:sp>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dirty="0"/>
          </a:p>
        </p:txBody>
      </p:sp>
    </p:spTree>
    <p:extLst>
      <p:ext uri="{BB962C8B-B14F-4D97-AF65-F5344CB8AC3E}">
        <p14:creationId xmlns:p14="http://schemas.microsoft.com/office/powerpoint/2010/main" val="2357466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a_leere Foli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dirty="0"/>
          </a:p>
        </p:txBody>
      </p:sp>
      <p:sp>
        <p:nvSpPr>
          <p:cNvPr id="4" name="Rechteck 3">
            <a:extLst>
              <a:ext uri="{FF2B5EF4-FFF2-40B4-BE49-F238E27FC236}">
                <a16:creationId xmlns:a16="http://schemas.microsoft.com/office/drawing/2014/main" id="{527D9068-9DFE-4431-AF7A-B3AF3722F479}"/>
              </a:ext>
            </a:extLst>
          </p:cNvPr>
          <p:cNvSpPr/>
          <p:nvPr userDrawn="1"/>
        </p:nvSpPr>
        <p:spPr>
          <a:xfrm>
            <a:off x="257452" y="1269507"/>
            <a:ext cx="4234649" cy="28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41689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Foliennummernplatzhalter 4">
            <a:extLst>
              <a:ext uri="{FF2B5EF4-FFF2-40B4-BE49-F238E27FC236}">
                <a16:creationId xmlns:a16="http://schemas.microsoft.com/office/drawing/2014/main" id="{F1BFFFD5-B54B-4FB8-AE62-E5D9680A732A}"/>
              </a:ext>
            </a:extLst>
          </p:cNvPr>
          <p:cNvSpPr>
            <a:spLocks noGrp="1"/>
          </p:cNvSpPr>
          <p:nvPr>
            <p:ph type="sldNum" sz="quarter" idx="12"/>
          </p:nvPr>
        </p:nvSpPr>
        <p:spPr>
          <a:xfrm>
            <a:off x="7351960" y="6459041"/>
            <a:ext cx="2743200" cy="287378"/>
          </a:xfrm>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7" name="Fußzeilenplatzhalter 2">
            <a:extLst>
              <a:ext uri="{FF2B5EF4-FFF2-40B4-BE49-F238E27FC236}">
                <a16:creationId xmlns:a16="http://schemas.microsoft.com/office/drawing/2014/main" id="{FE3A1DA6-43D6-4018-81D1-24611FC67887}"/>
              </a:ext>
            </a:extLst>
          </p:cNvPr>
          <p:cNvSpPr>
            <a:spLocks noGrp="1"/>
          </p:cNvSpPr>
          <p:nvPr>
            <p:ph type="ftr" sz="quarter" idx="13"/>
          </p:nvPr>
        </p:nvSpPr>
        <p:spPr>
          <a:xfrm>
            <a:off x="334962" y="6459041"/>
            <a:ext cx="5341929" cy="287378"/>
          </a:xfrm>
        </p:spPr>
        <p:txBody>
          <a:bodyPr/>
          <a:lstStyle>
            <a:lvl1pPr>
              <a:defRPr>
                <a:solidFill>
                  <a:schemeClr val="accent3">
                    <a:lumMod val="75000"/>
                  </a:schemeClr>
                </a:solidFill>
              </a:defRPr>
            </a:lvl1pPr>
          </a:lstStyle>
          <a:p>
            <a:r>
              <a:rPr lang="en-US"/>
              <a:t>KLQ-Workshop | Bonn | Lions-Quest-Team | 10. - 11.09.2022</a:t>
            </a:r>
            <a:endParaRPr lang="de-DE"/>
          </a:p>
        </p:txBody>
      </p:sp>
      <p:sp>
        <p:nvSpPr>
          <p:cNvPr id="8" name="Rechteck 7">
            <a:extLst>
              <a:ext uri="{FF2B5EF4-FFF2-40B4-BE49-F238E27FC236}">
                <a16:creationId xmlns:a16="http://schemas.microsoft.com/office/drawing/2014/main" id="{6E9D8313-67B9-41D1-B98F-6800752C549E}"/>
              </a:ext>
            </a:extLst>
          </p:cNvPr>
          <p:cNvSpPr/>
          <p:nvPr userDrawn="1"/>
        </p:nvSpPr>
        <p:spPr>
          <a:xfrm>
            <a:off x="259976" y="1201271"/>
            <a:ext cx="3908612" cy="439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a:extLst>
              <a:ext uri="{FF2B5EF4-FFF2-40B4-BE49-F238E27FC236}">
                <a16:creationId xmlns:a16="http://schemas.microsoft.com/office/drawing/2014/main" id="{6D565D07-1CF3-4736-AEA1-327C27BFB0C5}"/>
              </a:ext>
            </a:extLst>
          </p:cNvPr>
          <p:cNvSpPr>
            <a:spLocks noGrp="1"/>
          </p:cNvSpPr>
          <p:nvPr>
            <p:ph type="title"/>
          </p:nvPr>
        </p:nvSpPr>
        <p:spPr>
          <a:xfrm>
            <a:off x="334963" y="333379"/>
            <a:ext cx="11522074" cy="1032506"/>
          </a:xfrm>
        </p:spPr>
        <p:txBody>
          <a:bodyPr/>
          <a:lstStyle/>
          <a:p>
            <a:r>
              <a:rPr lang="de-DE" dirty="0"/>
              <a:t>Wir sind für Sie da.</a:t>
            </a:r>
          </a:p>
        </p:txBody>
      </p:sp>
      <p:sp>
        <p:nvSpPr>
          <p:cNvPr id="10" name="Foliennummernplatzhalter 3">
            <a:extLst>
              <a:ext uri="{FF2B5EF4-FFF2-40B4-BE49-F238E27FC236}">
                <a16:creationId xmlns:a16="http://schemas.microsoft.com/office/drawing/2014/main" id="{01AE040A-FCB5-433D-B2D6-B05A1B34E5F7}"/>
              </a:ext>
            </a:extLst>
          </p:cNvPr>
          <p:cNvSpPr txBox="1">
            <a:spLocks/>
          </p:cNvSpPr>
          <p:nvPr userDrawn="1"/>
        </p:nvSpPr>
        <p:spPr>
          <a:xfrm>
            <a:off x="7351960" y="6459041"/>
            <a:ext cx="2743200" cy="287378"/>
          </a:xfrm>
          <a:prstGeom prst="rect">
            <a:avLst/>
          </a:prstGeom>
        </p:spPr>
        <p:txBody>
          <a:bodyPr vert="horz" lIns="91440" tIns="45720" rIns="0" bIns="45720" rtlCol="0" anchor="ctr"/>
          <a:lstStyle>
            <a:defPPr>
              <a:defRPr lang="de-DE"/>
            </a:defPPr>
            <a:lvl1pPr marL="0" algn="r"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A8BD-E949-4BEE-BC04-18DF6B43ADBB}" type="slidenum">
              <a:rPr lang="de-DE" smtClean="0"/>
              <a:pPr/>
              <a:t>‹Nr.›</a:t>
            </a:fld>
            <a:endParaRPr lang="de-DE"/>
          </a:p>
        </p:txBody>
      </p:sp>
      <p:sp>
        <p:nvSpPr>
          <p:cNvPr id="11" name="Fußzeilenplatzhalter 4">
            <a:extLst>
              <a:ext uri="{FF2B5EF4-FFF2-40B4-BE49-F238E27FC236}">
                <a16:creationId xmlns:a16="http://schemas.microsoft.com/office/drawing/2014/main" id="{7797095F-0DBD-40CF-9B72-324F9CCC4983}"/>
              </a:ext>
            </a:extLst>
          </p:cNvPr>
          <p:cNvSpPr txBox="1">
            <a:spLocks/>
          </p:cNvSpPr>
          <p:nvPr userDrawn="1"/>
        </p:nvSpPr>
        <p:spPr>
          <a:xfrm>
            <a:off x="334962" y="6459041"/>
            <a:ext cx="5341929" cy="28737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Vorstandsbericht, PCC Christiane Lafeld, Stiftungsratssitzung, 19.03.2021</a:t>
            </a:r>
          </a:p>
        </p:txBody>
      </p:sp>
      <p:pic>
        <p:nvPicPr>
          <p:cNvPr id="12" name="Grafik 11">
            <a:extLst>
              <a:ext uri="{FF2B5EF4-FFF2-40B4-BE49-F238E27FC236}">
                <a16:creationId xmlns:a16="http://schemas.microsoft.com/office/drawing/2014/main" id="{E23DCC35-AE1A-43F7-8939-C2D09ADBE2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23560" y="334229"/>
            <a:ext cx="3092444" cy="740104"/>
          </a:xfrm>
          <a:prstGeom prst="rect">
            <a:avLst/>
          </a:prstGeom>
        </p:spPr>
      </p:pic>
      <p:pic>
        <p:nvPicPr>
          <p:cNvPr id="13" name="Inhaltsplatzhalter 6" descr="Ein Bild, das Gras, draußen, Pflanze, Parken enthält.&#10;&#10;Automatisch generierte Beschreibung">
            <a:extLst>
              <a:ext uri="{FF2B5EF4-FFF2-40B4-BE49-F238E27FC236}">
                <a16:creationId xmlns:a16="http://schemas.microsoft.com/office/drawing/2014/main" id="{AFC3D0BC-7B7C-49E9-8A74-E4D59DE378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5" t="6927" r="-1" b="31493"/>
          <a:stretch/>
        </p:blipFill>
        <p:spPr>
          <a:xfrm>
            <a:off x="110530" y="1878227"/>
            <a:ext cx="12081470" cy="5004487"/>
          </a:xfrm>
          <a:prstGeom prst="rect">
            <a:avLst/>
          </a:prstGeom>
        </p:spPr>
      </p:pic>
      <p:pic>
        <p:nvPicPr>
          <p:cNvPr id="14" name="Grafik 13">
            <a:extLst>
              <a:ext uri="{FF2B5EF4-FFF2-40B4-BE49-F238E27FC236}">
                <a16:creationId xmlns:a16="http://schemas.microsoft.com/office/drawing/2014/main" id="{2F6171D2-F941-4469-9878-664C0D2845C7}"/>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ackgroundRemoval t="9984" b="89976" l="1644" r="89954">
                        <a14:foregroundMark x1="7220" y1="60267" x2="7220" y2="60267"/>
                        <a14:foregroundMark x1="6038" y1="57397" x2="6038" y2="57397"/>
                        <a14:foregroundMark x1="6475" y1="59903" x2="6475" y2="59903"/>
                        <a14:foregroundMark x1="6038" y1="64632" x2="6038" y2="64632"/>
                        <a14:foregroundMark x1="5935" y1="56871" x2="5935" y2="56871"/>
                        <a14:foregroundMark x1="4214" y1="69038" x2="4214" y2="69038"/>
                        <a14:foregroundMark x1="1747" y1="57559" x2="1747" y2="57559"/>
                        <a14:foregroundMark x1="1747" y1="57559" x2="1747" y2="57559"/>
                        <a14:foregroundMark x1="6141" y1="68513" x2="6141" y2="68513"/>
                        <a14:foregroundMark x1="3905" y1="68351" x2="3905" y2="68351"/>
                        <a14:foregroundMark x1="3905" y1="68351" x2="3905" y2="68351"/>
                        <a14:foregroundMark x1="8094" y1="68674" x2="8094" y2="68674"/>
                        <a14:foregroundMark x1="4959" y1="67664" x2="4959" y2="67664"/>
                        <a14:foregroundMark x1="1644" y1="61439" x2="1644" y2="61439"/>
                      </a14:backgroundRemoval>
                    </a14:imgEffect>
                  </a14:imgLayer>
                </a14:imgProps>
              </a:ext>
              <a:ext uri="{28A0092B-C50C-407E-A947-70E740481C1C}">
                <a14:useLocalDpi xmlns:a14="http://schemas.microsoft.com/office/drawing/2010/main"/>
              </a:ext>
            </a:extLst>
          </a:blip>
          <a:srcRect l="12880" t="51069"/>
          <a:stretch/>
        </p:blipFill>
        <p:spPr>
          <a:xfrm>
            <a:off x="110530" y="5068563"/>
            <a:ext cx="9398080" cy="3355711"/>
          </a:xfrm>
          <a:prstGeom prst="rect">
            <a:avLst/>
          </a:prstGeom>
        </p:spPr>
      </p:pic>
      <p:pic>
        <p:nvPicPr>
          <p:cNvPr id="15" name="Grafik 14">
            <a:extLst>
              <a:ext uri="{FF2B5EF4-FFF2-40B4-BE49-F238E27FC236}">
                <a16:creationId xmlns:a16="http://schemas.microsoft.com/office/drawing/2014/main" id="{F7A42F49-7451-495B-9EC9-92859BFC8E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05926" y="3429000"/>
            <a:ext cx="2295330" cy="2171630"/>
          </a:xfrm>
          <a:prstGeom prst="rect">
            <a:avLst/>
          </a:prstGeom>
        </p:spPr>
      </p:pic>
      <p:sp>
        <p:nvSpPr>
          <p:cNvPr id="16" name="Freihandform: Form 15">
            <a:extLst>
              <a:ext uri="{FF2B5EF4-FFF2-40B4-BE49-F238E27FC236}">
                <a16:creationId xmlns:a16="http://schemas.microsoft.com/office/drawing/2014/main" id="{762FB87D-9445-47ED-96E3-F211E0F17EA0}"/>
              </a:ext>
            </a:extLst>
          </p:cNvPr>
          <p:cNvSpPr/>
          <p:nvPr userDrawn="1"/>
        </p:nvSpPr>
        <p:spPr>
          <a:xfrm>
            <a:off x="11016691" y="3979475"/>
            <a:ext cx="1175310" cy="2903239"/>
          </a:xfrm>
          <a:custGeom>
            <a:avLst/>
            <a:gdLst>
              <a:gd name="connsiteX0" fmla="*/ 1242917 w 1242917"/>
              <a:gd name="connsiteY0" fmla="*/ 0 h 2878525"/>
              <a:gd name="connsiteX1" fmla="*/ 1242917 w 1242917"/>
              <a:gd name="connsiteY1" fmla="*/ 2878525 h 2878525"/>
              <a:gd name="connsiteX2" fmla="*/ 0 w 1242917"/>
              <a:gd name="connsiteY2" fmla="*/ 2878525 h 2878525"/>
              <a:gd name="connsiteX3" fmla="*/ 1242917 w 1242917"/>
              <a:gd name="connsiteY3" fmla="*/ 0 h 2878525"/>
            </a:gdLst>
            <a:ahLst/>
            <a:cxnLst>
              <a:cxn ang="0">
                <a:pos x="connsiteX0" y="connsiteY0"/>
              </a:cxn>
              <a:cxn ang="0">
                <a:pos x="connsiteX1" y="connsiteY1"/>
              </a:cxn>
              <a:cxn ang="0">
                <a:pos x="connsiteX2" y="connsiteY2"/>
              </a:cxn>
              <a:cxn ang="0">
                <a:pos x="connsiteX3" y="connsiteY3"/>
              </a:cxn>
            </a:cxnLst>
            <a:rect l="l" t="t" r="r" b="b"/>
            <a:pathLst>
              <a:path w="1242917" h="2878525">
                <a:moveTo>
                  <a:pt x="1242917" y="0"/>
                </a:moveTo>
                <a:lnTo>
                  <a:pt x="1242917" y="2878525"/>
                </a:lnTo>
                <a:lnTo>
                  <a:pt x="0" y="2878525"/>
                </a:lnTo>
                <a:lnTo>
                  <a:pt x="1242917" y="0"/>
                </a:lnTo>
                <a:close/>
              </a:path>
            </a:pathLst>
          </a:custGeom>
          <a:solidFill>
            <a:srgbClr val="14305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7" name="Grafik 16">
            <a:extLst>
              <a:ext uri="{FF2B5EF4-FFF2-40B4-BE49-F238E27FC236}">
                <a16:creationId xmlns:a16="http://schemas.microsoft.com/office/drawing/2014/main" id="{37417321-DF2E-4816-941C-9DC66C40D50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30587" y="5826226"/>
            <a:ext cx="589664" cy="899488"/>
          </a:xfrm>
          <a:prstGeom prst="rect">
            <a:avLst/>
          </a:prstGeom>
        </p:spPr>
      </p:pic>
      <p:sp>
        <p:nvSpPr>
          <p:cNvPr id="18" name="Rechteck 17">
            <a:extLst>
              <a:ext uri="{FF2B5EF4-FFF2-40B4-BE49-F238E27FC236}">
                <a16:creationId xmlns:a16="http://schemas.microsoft.com/office/drawing/2014/main" id="{4D3337C7-B5D3-4379-A547-709162EDF4E8}"/>
              </a:ext>
            </a:extLst>
          </p:cNvPr>
          <p:cNvSpPr/>
          <p:nvPr userDrawn="1"/>
        </p:nvSpPr>
        <p:spPr>
          <a:xfrm>
            <a:off x="110530" y="1878227"/>
            <a:ext cx="12081470" cy="2707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a:extLst>
              <a:ext uri="{FF2B5EF4-FFF2-40B4-BE49-F238E27FC236}">
                <a16:creationId xmlns:a16="http://schemas.microsoft.com/office/drawing/2014/main" id="{70CCE15C-5F8C-410D-966B-2EA5846E0F2D}"/>
              </a:ext>
            </a:extLst>
          </p:cNvPr>
          <p:cNvSpPr txBox="1"/>
          <p:nvPr userDrawn="1"/>
        </p:nvSpPr>
        <p:spPr>
          <a:xfrm>
            <a:off x="10493303" y="1841213"/>
            <a:ext cx="2289689" cy="307777"/>
          </a:xfrm>
          <a:prstGeom prst="rect">
            <a:avLst/>
          </a:prstGeom>
          <a:noFill/>
        </p:spPr>
        <p:txBody>
          <a:bodyPr wrap="square" rtlCol="0">
            <a:spAutoFit/>
          </a:bodyPr>
          <a:lstStyle/>
          <a:p>
            <a:r>
              <a:rPr lang="de-DE" sz="1400" b="1" dirty="0">
                <a:solidFill>
                  <a:schemeClr val="accent3">
                    <a:lumMod val="75000"/>
                  </a:schemeClr>
                </a:solidFill>
              </a:rPr>
              <a:t>stiftung@lions.de</a:t>
            </a:r>
          </a:p>
        </p:txBody>
      </p:sp>
    </p:spTree>
    <p:extLst>
      <p:ext uri="{BB962C8B-B14F-4D97-AF65-F5344CB8AC3E}">
        <p14:creationId xmlns:p14="http://schemas.microsoft.com/office/powerpoint/2010/main" val="457992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00861-94B1-4A92-B4B1-496EECDDC412}"/>
              </a:ext>
            </a:extLst>
          </p:cNvPr>
          <p:cNvSpPr>
            <a:spLocks noGrp="1"/>
          </p:cNvSpPr>
          <p:nvPr>
            <p:ph type="title" hasCustomPrompt="1"/>
          </p:nvPr>
        </p:nvSpPr>
        <p:spPr/>
        <p:txBody>
          <a:bodyPr/>
          <a:lstStyle/>
          <a:p>
            <a:r>
              <a:rPr lang="de-DE" dirty="0"/>
              <a:t>Wir sind für Sie da.</a:t>
            </a:r>
          </a:p>
        </p:txBody>
      </p:sp>
      <p:sp>
        <p:nvSpPr>
          <p:cNvPr id="3" name="Fußzeilenplatzhalter 2">
            <a:extLst>
              <a:ext uri="{FF2B5EF4-FFF2-40B4-BE49-F238E27FC236}">
                <a16:creationId xmlns:a16="http://schemas.microsoft.com/office/drawing/2014/main" id="{D9147075-0D81-48ED-BF9C-5B4CE7004B5D}"/>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0B2A20CD-3507-46EF-A735-3D40CBC9CE8F}"/>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Textfeld 5">
            <a:extLst>
              <a:ext uri="{FF2B5EF4-FFF2-40B4-BE49-F238E27FC236}">
                <a16:creationId xmlns:a16="http://schemas.microsoft.com/office/drawing/2014/main" id="{5B7B2659-B769-4E6E-B184-016820F0B1F1}"/>
              </a:ext>
            </a:extLst>
          </p:cNvPr>
          <p:cNvSpPr txBox="1"/>
          <p:nvPr userDrawn="1"/>
        </p:nvSpPr>
        <p:spPr>
          <a:xfrm>
            <a:off x="3036627" y="2527953"/>
            <a:ext cx="6100548" cy="2308324"/>
          </a:xfrm>
          <a:prstGeom prst="rect">
            <a:avLst/>
          </a:prstGeom>
          <a:noFill/>
        </p:spPr>
        <p:txBody>
          <a:bodyPr wrap="square">
            <a:spAutoFit/>
          </a:bodyPr>
          <a:lstStyle/>
          <a:p>
            <a:pPr marL="0" lvl="0" indent="0" algn="ctr">
              <a:buClr>
                <a:srgbClr val="EBB700"/>
              </a:buClr>
              <a:buNone/>
            </a:pPr>
            <a:r>
              <a:rPr lang="de-DE" sz="2400" dirty="0">
                <a:solidFill>
                  <a:schemeClr val="accent3"/>
                </a:solidFill>
                <a:latin typeface="+mn-lt"/>
              </a:rPr>
              <a:t>Stiftung der Deutschen Lions</a:t>
            </a:r>
            <a:endParaRPr lang="de-DE" sz="2400" dirty="0">
              <a:solidFill>
                <a:schemeClr val="accent3"/>
              </a:solidFill>
              <a:latin typeface="+mn-lt"/>
              <a:cs typeface="Arial"/>
            </a:endParaRPr>
          </a:p>
          <a:p>
            <a:pPr marL="0" indent="0" algn="ctr">
              <a:buClr>
                <a:srgbClr val="EBB700"/>
              </a:buClr>
              <a:buNone/>
            </a:pPr>
            <a:r>
              <a:rPr lang="de-DE" sz="2400" dirty="0">
                <a:solidFill>
                  <a:schemeClr val="accent3"/>
                </a:solidFill>
                <a:latin typeface="+mn-lt"/>
              </a:rPr>
              <a:t>Bleichstraße 3</a:t>
            </a:r>
            <a:br>
              <a:rPr lang="de-DE" sz="2400" dirty="0">
                <a:solidFill>
                  <a:schemeClr val="accent3"/>
                </a:solidFill>
                <a:latin typeface="+mn-lt"/>
              </a:rPr>
            </a:br>
            <a:r>
              <a:rPr lang="de-DE" sz="2400" dirty="0">
                <a:solidFill>
                  <a:schemeClr val="accent3"/>
                </a:solidFill>
                <a:latin typeface="+mn-lt"/>
              </a:rPr>
              <a:t>65183 Wiesbaden</a:t>
            </a:r>
            <a:br>
              <a:rPr lang="de-DE" sz="2400" dirty="0">
                <a:solidFill>
                  <a:schemeClr val="accent3"/>
                </a:solidFill>
                <a:latin typeface="+mn-lt"/>
              </a:rPr>
            </a:br>
            <a:r>
              <a:rPr lang="de-DE" sz="2400" dirty="0">
                <a:solidFill>
                  <a:schemeClr val="accent3"/>
                </a:solidFill>
                <a:latin typeface="+mn-lt"/>
              </a:rPr>
              <a:t>Tel.: +49 (0) 611 99154-0</a:t>
            </a:r>
            <a:br>
              <a:rPr lang="de-DE" sz="2400" dirty="0">
                <a:solidFill>
                  <a:schemeClr val="accent3"/>
                </a:solidFill>
                <a:latin typeface="+mn-lt"/>
              </a:rPr>
            </a:br>
            <a:r>
              <a:rPr lang="de-DE" sz="2400" dirty="0">
                <a:solidFill>
                  <a:schemeClr val="accent3"/>
                </a:solidFill>
                <a:latin typeface="+mn-lt"/>
              </a:rPr>
              <a:t>Fax: +49 (0) 611 99154-83 </a:t>
            </a:r>
            <a:endParaRPr lang="de-DE" sz="2400" dirty="0">
              <a:solidFill>
                <a:schemeClr val="accent3"/>
              </a:solidFill>
              <a:latin typeface="+mn-lt"/>
              <a:cs typeface="Arial"/>
            </a:endParaRPr>
          </a:p>
          <a:p>
            <a:pPr marL="0" lvl="0" indent="0" algn="ctr">
              <a:buClr>
                <a:srgbClr val="EBB700"/>
              </a:buClr>
              <a:buNone/>
            </a:pPr>
            <a:r>
              <a:rPr lang="de-DE" sz="2400" dirty="0">
                <a:solidFill>
                  <a:schemeClr val="accent3"/>
                </a:solidFill>
                <a:latin typeface="+mn-lt"/>
              </a:rPr>
              <a:t>E-Mail: stiftung@lions.de</a:t>
            </a:r>
            <a:endParaRPr lang="de-DE" sz="2400" dirty="0">
              <a:solidFill>
                <a:schemeClr val="accent3"/>
              </a:solidFill>
              <a:latin typeface="+mn-lt"/>
              <a:cs typeface="Arial"/>
            </a:endParaRPr>
          </a:p>
        </p:txBody>
      </p:sp>
      <p:pic>
        <p:nvPicPr>
          <p:cNvPr id="7" name="Grafik 6">
            <a:extLst>
              <a:ext uri="{FF2B5EF4-FFF2-40B4-BE49-F238E27FC236}">
                <a16:creationId xmlns:a16="http://schemas.microsoft.com/office/drawing/2014/main" id="{19F7B9D5-53C8-492C-B19D-68D8C08950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0755" y="415727"/>
            <a:ext cx="2160155" cy="5717523"/>
          </a:xfrm>
          <a:prstGeom prst="rect">
            <a:avLst/>
          </a:prstGeom>
        </p:spPr>
      </p:pic>
    </p:spTree>
    <p:extLst>
      <p:ext uri="{BB962C8B-B14F-4D97-AF65-F5344CB8AC3E}">
        <p14:creationId xmlns:p14="http://schemas.microsoft.com/office/powerpoint/2010/main" val="33428184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7D10B4DC-169B-458D-9256-6521E813AC25}"/>
              </a:ext>
            </a:extLst>
          </p:cNvPr>
          <p:cNvSpPr>
            <a:spLocks noGrp="1"/>
          </p:cNvSpPr>
          <p:nvPr>
            <p:ph type="ftr" sz="quarter" idx="10"/>
          </p:nvPr>
        </p:nvSpPr>
        <p:spPr/>
        <p:txBody>
          <a:bodyPr/>
          <a:lstStyle/>
          <a:p>
            <a:r>
              <a:rPr lang="en-US"/>
              <a:t>KLQ-Workshop | Bonn | Lions-Quest-Team | 10. - 11.09.2022</a:t>
            </a:r>
            <a:endParaRPr lang="de-DE" dirty="0"/>
          </a:p>
        </p:txBody>
      </p:sp>
      <p:sp>
        <p:nvSpPr>
          <p:cNvPr id="4" name="Foliennummernplatzhalter 3">
            <a:extLst>
              <a:ext uri="{FF2B5EF4-FFF2-40B4-BE49-F238E27FC236}">
                <a16:creationId xmlns:a16="http://schemas.microsoft.com/office/drawing/2014/main" id="{EDA8ACE0-A695-4433-94C0-01CB5F7CB074}"/>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5" name="Rechteck 4">
            <a:extLst>
              <a:ext uri="{FF2B5EF4-FFF2-40B4-BE49-F238E27FC236}">
                <a16:creationId xmlns:a16="http://schemas.microsoft.com/office/drawing/2014/main" id="{204114EB-28B6-4BA9-8411-9FA2892FA473}"/>
              </a:ext>
            </a:extLst>
          </p:cNvPr>
          <p:cNvSpPr/>
          <p:nvPr userDrawn="1"/>
        </p:nvSpPr>
        <p:spPr>
          <a:xfrm>
            <a:off x="91440" y="0"/>
            <a:ext cx="12100559"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platzhalter 1">
            <a:extLst>
              <a:ext uri="{FF2B5EF4-FFF2-40B4-BE49-F238E27FC236}">
                <a16:creationId xmlns:a16="http://schemas.microsoft.com/office/drawing/2014/main" id="{91D1E354-655E-4F6E-A081-8978C0CD95D3}"/>
              </a:ext>
            </a:extLst>
          </p:cNvPr>
          <p:cNvSpPr>
            <a:spLocks noGrp="1"/>
          </p:cNvSpPr>
          <p:nvPr>
            <p:ph type="title" hasCustomPrompt="1"/>
          </p:nvPr>
        </p:nvSpPr>
        <p:spPr>
          <a:xfrm>
            <a:off x="1541632" y="2602317"/>
            <a:ext cx="5341929" cy="2062353"/>
          </a:xfrm>
          <a:prstGeom prst="rect">
            <a:avLst/>
          </a:prstGeom>
        </p:spPr>
        <p:txBody>
          <a:bodyPr vert="horz" lIns="0" tIns="45720" rIns="0" bIns="72000" rtlCol="0" anchor="b">
            <a:noAutofit/>
          </a:bodyPr>
          <a:lstStyle>
            <a:lvl1pPr algn="ctr">
              <a:defRPr sz="4800" b="1">
                <a:solidFill>
                  <a:schemeClr val="bg1"/>
                </a:solidFill>
              </a:defRPr>
            </a:lvl1pPr>
          </a:lstStyle>
          <a:p>
            <a:r>
              <a:rPr lang="de-DE" dirty="0"/>
              <a:t>Danke an alle Helferinnen und Helfer</a:t>
            </a:r>
          </a:p>
        </p:txBody>
      </p:sp>
      <p:cxnSp>
        <p:nvCxnSpPr>
          <p:cNvPr id="7" name="Gerader Verbinder 6">
            <a:extLst>
              <a:ext uri="{FF2B5EF4-FFF2-40B4-BE49-F238E27FC236}">
                <a16:creationId xmlns:a16="http://schemas.microsoft.com/office/drawing/2014/main" id="{58E1427A-6E5B-4315-A761-A7D9501827A9}"/>
              </a:ext>
            </a:extLst>
          </p:cNvPr>
          <p:cNvCxnSpPr>
            <a:cxnSpLocks/>
          </p:cNvCxnSpPr>
          <p:nvPr userDrawn="1"/>
        </p:nvCxnSpPr>
        <p:spPr>
          <a:xfrm>
            <a:off x="1541632" y="5044147"/>
            <a:ext cx="5341929" cy="0"/>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0" name="Grafik 9" descr="Ein Bild, das Zeichnung, Essen enthält.&#10;&#10;Automatisch generierte Beschreibung">
            <a:extLst>
              <a:ext uri="{FF2B5EF4-FFF2-40B4-BE49-F238E27FC236}">
                <a16:creationId xmlns:a16="http://schemas.microsoft.com/office/drawing/2014/main" id="{4031A778-C618-4B4C-9809-B9DD0A47D7F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r="77090"/>
          <a:stretch/>
        </p:blipFill>
        <p:spPr>
          <a:xfrm>
            <a:off x="3813764" y="1378331"/>
            <a:ext cx="1034888" cy="946636"/>
          </a:xfrm>
          <a:prstGeom prst="rect">
            <a:avLst/>
          </a:prstGeom>
        </p:spPr>
      </p:pic>
      <p:sp>
        <p:nvSpPr>
          <p:cNvPr id="14" name="Textplatzhalter 13">
            <a:extLst>
              <a:ext uri="{FF2B5EF4-FFF2-40B4-BE49-F238E27FC236}">
                <a16:creationId xmlns:a16="http://schemas.microsoft.com/office/drawing/2014/main" id="{DC056CA4-83F6-485C-B4C5-483E4A2C8C11}"/>
              </a:ext>
            </a:extLst>
          </p:cNvPr>
          <p:cNvSpPr>
            <a:spLocks noGrp="1"/>
          </p:cNvSpPr>
          <p:nvPr>
            <p:ph type="body" sz="quarter" idx="12" hasCustomPrompt="1"/>
          </p:nvPr>
        </p:nvSpPr>
        <p:spPr>
          <a:xfrm>
            <a:off x="8239125" y="0"/>
            <a:ext cx="2660650" cy="6858000"/>
          </a:xfrm>
        </p:spPr>
        <p:txBody>
          <a:bodyPr/>
          <a:lstStyle>
            <a:lvl1pPr marL="0" indent="0" algn="ctr">
              <a:buNone/>
              <a:defRPr>
                <a:solidFill>
                  <a:schemeClr val="bg1"/>
                </a:solidFill>
              </a:defRPr>
            </a:lvl1pPr>
          </a:lstStyle>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p:txBody>
      </p:sp>
    </p:spTree>
    <p:extLst>
      <p:ext uri="{BB962C8B-B14F-4D97-AF65-F5344CB8AC3E}">
        <p14:creationId xmlns:p14="http://schemas.microsoft.com/office/powerpoint/2010/main" val="102433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0" fill="hold"/>
                                        <p:tgtEl>
                                          <p:spTgt spid="14"/>
                                        </p:tgtEl>
                                        <p:attrNameLst>
                                          <p:attrName>ppt_x</p:attrName>
                                        </p:attrNameLst>
                                      </p:cBhvr>
                                      <p:tavLst>
                                        <p:tav tm="0">
                                          <p:val>
                                            <p:strVal val="#ppt_x"/>
                                          </p:val>
                                        </p:tav>
                                        <p:tav tm="100000">
                                          <p:val>
                                            <p:strVal val="#ppt_x"/>
                                          </p:val>
                                        </p:tav>
                                      </p:tavLst>
                                    </p:anim>
                                    <p:anim calcmode="lin" valueType="num">
                                      <p:cBhvr additive="base">
                                        <p:cTn id="8" dur="30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30000" fill="hold"/>
                        <p:tgtEl>
                          <p:spTgt spid="14"/>
                        </p:tgtEl>
                        <p:attrNameLst>
                          <p:attrName>ppt_x</p:attrName>
                        </p:attrNameLst>
                      </p:cBhvr>
                      <p:tavLst>
                        <p:tav tm="0">
                          <p:val>
                            <p:strVal val="#ppt_x"/>
                          </p:val>
                        </p:tav>
                        <p:tav tm="100000">
                          <p:val>
                            <p:strVal val="#ppt_x"/>
                          </p:val>
                        </p:tav>
                      </p:tavLst>
                    </p:anim>
                    <p:anim calcmode="lin" valueType="num">
                      <p:cBhvr additive="base">
                        <p:cTn dur="300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B5583-6C4E-4B4F-8957-DBEF97304A5A}"/>
              </a:ext>
            </a:extLst>
          </p:cNvPr>
          <p:cNvSpPr>
            <a:spLocks noGrp="1"/>
          </p:cNvSpPr>
          <p:nvPr>
            <p:ph type="title" hasCustomPrompt="1"/>
          </p:nvPr>
        </p:nvSpPr>
        <p:spPr/>
        <p:txBody>
          <a:bodyPr/>
          <a:lstStyle>
            <a:lvl1pPr>
              <a:defRPr/>
            </a:lvl1pPr>
          </a:lstStyle>
          <a:p>
            <a:r>
              <a:rPr lang="de-DE"/>
              <a:t>Inhaltsverzeichnis</a:t>
            </a:r>
          </a:p>
        </p:txBody>
      </p:sp>
      <p:sp>
        <p:nvSpPr>
          <p:cNvPr id="3" name="Fußzeilenplatzhalter 2">
            <a:extLst>
              <a:ext uri="{FF2B5EF4-FFF2-40B4-BE49-F238E27FC236}">
                <a16:creationId xmlns:a16="http://schemas.microsoft.com/office/drawing/2014/main" id="{D00D3A81-45B0-4D66-9EB7-231CEE3461A3}"/>
              </a:ext>
            </a:extLst>
          </p:cNvPr>
          <p:cNvSpPr>
            <a:spLocks noGrp="1"/>
          </p:cNvSpPr>
          <p:nvPr>
            <p:ph type="ftr" sz="quarter" idx="10"/>
          </p:nvPr>
        </p:nvSpPr>
        <p:spPr/>
        <p:txBody>
          <a:bodyPr/>
          <a:lstStyle/>
          <a:p>
            <a:r>
              <a:rPr lang="en-US"/>
              <a:t>KLQ-Workshop | Bonn | Lions-Quest-Team | 10. - 11.09.2022</a:t>
            </a:r>
            <a:endParaRPr lang="de-DE"/>
          </a:p>
        </p:txBody>
      </p:sp>
      <p:sp>
        <p:nvSpPr>
          <p:cNvPr id="4" name="Foliennummernplatzhalter 3">
            <a:extLst>
              <a:ext uri="{FF2B5EF4-FFF2-40B4-BE49-F238E27FC236}">
                <a16:creationId xmlns:a16="http://schemas.microsoft.com/office/drawing/2014/main" id="{A3B87CBB-8B7A-492E-8D9E-761773BE7D09}"/>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Textplatzhalter 5">
            <a:extLst>
              <a:ext uri="{FF2B5EF4-FFF2-40B4-BE49-F238E27FC236}">
                <a16:creationId xmlns:a16="http://schemas.microsoft.com/office/drawing/2014/main" id="{7C79A313-32BC-49FD-9D95-8C449157EBD3}"/>
              </a:ext>
            </a:extLst>
          </p:cNvPr>
          <p:cNvSpPr>
            <a:spLocks noGrp="1"/>
          </p:cNvSpPr>
          <p:nvPr>
            <p:ph type="body" sz="quarter" idx="12" hasCustomPrompt="1"/>
          </p:nvPr>
        </p:nvSpPr>
        <p:spPr>
          <a:xfrm>
            <a:off x="334963" y="1844676"/>
            <a:ext cx="1150938" cy="390526"/>
          </a:xfrm>
          <a:noFill/>
        </p:spPr>
        <p:txBody>
          <a:bodyPr anchor="b" anchorCtr="0">
            <a:noAutofit/>
          </a:bodyPr>
          <a:lstStyle>
            <a:lvl1pPr marL="0" indent="0" algn="ctr">
              <a:buNone/>
              <a:defRPr sz="2000" b="1">
                <a:solidFill>
                  <a:schemeClr val="accent3">
                    <a:lumMod val="75000"/>
                  </a:schemeClr>
                </a:solidFill>
              </a:defRPr>
            </a:lvl1pPr>
          </a:lstStyle>
          <a:p>
            <a:pPr lvl="0"/>
            <a:r>
              <a:rPr lang="de-DE"/>
              <a:t>TOP</a:t>
            </a:r>
          </a:p>
        </p:txBody>
      </p:sp>
      <p:sp>
        <p:nvSpPr>
          <p:cNvPr id="7" name="Textplatzhalter 5">
            <a:extLst>
              <a:ext uri="{FF2B5EF4-FFF2-40B4-BE49-F238E27FC236}">
                <a16:creationId xmlns:a16="http://schemas.microsoft.com/office/drawing/2014/main" id="{2F8C9DF9-5EC8-4567-A0AC-3513500166A2}"/>
              </a:ext>
            </a:extLst>
          </p:cNvPr>
          <p:cNvSpPr>
            <a:spLocks noGrp="1"/>
          </p:cNvSpPr>
          <p:nvPr>
            <p:ph type="body" sz="quarter" idx="13" hasCustomPrompt="1"/>
          </p:nvPr>
        </p:nvSpPr>
        <p:spPr>
          <a:xfrm>
            <a:off x="1643062" y="1844675"/>
            <a:ext cx="10213975" cy="390526"/>
          </a:xfrm>
          <a:noFill/>
        </p:spPr>
        <p:txBody>
          <a:bodyPr lIns="72000" anchor="b" anchorCtr="0">
            <a:noAutofit/>
          </a:bodyPr>
          <a:lstStyle>
            <a:lvl1pPr marL="0" indent="0">
              <a:buNone/>
              <a:defRPr sz="2000" b="1">
                <a:solidFill>
                  <a:schemeClr val="accent3">
                    <a:lumMod val="75000"/>
                  </a:schemeClr>
                </a:solidFill>
              </a:defRPr>
            </a:lvl1pPr>
          </a:lstStyle>
          <a:p>
            <a:pPr lvl="0"/>
            <a:r>
              <a:rPr lang="de-DE"/>
              <a:t>Überschrift</a:t>
            </a:r>
          </a:p>
        </p:txBody>
      </p:sp>
      <p:sp>
        <p:nvSpPr>
          <p:cNvPr id="8" name="Textplatzhalter 5">
            <a:extLst>
              <a:ext uri="{FF2B5EF4-FFF2-40B4-BE49-F238E27FC236}">
                <a16:creationId xmlns:a16="http://schemas.microsoft.com/office/drawing/2014/main" id="{42F9A924-347E-44C7-AEEB-2A35661F3C1F}"/>
              </a:ext>
            </a:extLst>
          </p:cNvPr>
          <p:cNvSpPr>
            <a:spLocks noGrp="1"/>
          </p:cNvSpPr>
          <p:nvPr>
            <p:ph type="body" sz="quarter" idx="14" hasCustomPrompt="1"/>
          </p:nvPr>
        </p:nvSpPr>
        <p:spPr>
          <a:xfrm>
            <a:off x="334964" y="2331443"/>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9" name="Textplatzhalter 5">
            <a:extLst>
              <a:ext uri="{FF2B5EF4-FFF2-40B4-BE49-F238E27FC236}">
                <a16:creationId xmlns:a16="http://schemas.microsoft.com/office/drawing/2014/main" id="{6C6CA6AC-CF30-4133-8D50-29618FD82F40}"/>
              </a:ext>
            </a:extLst>
          </p:cNvPr>
          <p:cNvSpPr>
            <a:spLocks noGrp="1"/>
          </p:cNvSpPr>
          <p:nvPr>
            <p:ph type="body" sz="quarter" idx="15" hasCustomPrompt="1"/>
          </p:nvPr>
        </p:nvSpPr>
        <p:spPr>
          <a:xfrm>
            <a:off x="1643063" y="2331442"/>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0" name="Textplatzhalter 5">
            <a:extLst>
              <a:ext uri="{FF2B5EF4-FFF2-40B4-BE49-F238E27FC236}">
                <a16:creationId xmlns:a16="http://schemas.microsoft.com/office/drawing/2014/main" id="{24146FED-EAAA-490E-BE61-C24E149E1D2F}"/>
              </a:ext>
            </a:extLst>
          </p:cNvPr>
          <p:cNvSpPr>
            <a:spLocks noGrp="1"/>
          </p:cNvSpPr>
          <p:nvPr>
            <p:ph type="body" sz="quarter" idx="16" hasCustomPrompt="1"/>
          </p:nvPr>
        </p:nvSpPr>
        <p:spPr>
          <a:xfrm>
            <a:off x="334962" y="2818210"/>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1" name="Textplatzhalter 5">
            <a:extLst>
              <a:ext uri="{FF2B5EF4-FFF2-40B4-BE49-F238E27FC236}">
                <a16:creationId xmlns:a16="http://schemas.microsoft.com/office/drawing/2014/main" id="{C5AF3B96-3F09-4E71-AB3F-408767F219A3}"/>
              </a:ext>
            </a:extLst>
          </p:cNvPr>
          <p:cNvSpPr>
            <a:spLocks noGrp="1"/>
          </p:cNvSpPr>
          <p:nvPr>
            <p:ph type="body" sz="quarter" idx="17" hasCustomPrompt="1"/>
          </p:nvPr>
        </p:nvSpPr>
        <p:spPr>
          <a:xfrm>
            <a:off x="1643061" y="2818209"/>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2" name="Textplatzhalter 5">
            <a:extLst>
              <a:ext uri="{FF2B5EF4-FFF2-40B4-BE49-F238E27FC236}">
                <a16:creationId xmlns:a16="http://schemas.microsoft.com/office/drawing/2014/main" id="{6AA924C5-2B03-42CE-8462-FE9134031A7F}"/>
              </a:ext>
            </a:extLst>
          </p:cNvPr>
          <p:cNvSpPr>
            <a:spLocks noGrp="1"/>
          </p:cNvSpPr>
          <p:nvPr>
            <p:ph type="body" sz="quarter" idx="18" hasCustomPrompt="1"/>
          </p:nvPr>
        </p:nvSpPr>
        <p:spPr>
          <a:xfrm>
            <a:off x="334960" y="3304977"/>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3" name="Textplatzhalter 5">
            <a:extLst>
              <a:ext uri="{FF2B5EF4-FFF2-40B4-BE49-F238E27FC236}">
                <a16:creationId xmlns:a16="http://schemas.microsoft.com/office/drawing/2014/main" id="{DBA41E4F-75EC-466F-9B93-FB4711CD15A0}"/>
              </a:ext>
            </a:extLst>
          </p:cNvPr>
          <p:cNvSpPr>
            <a:spLocks noGrp="1"/>
          </p:cNvSpPr>
          <p:nvPr>
            <p:ph type="body" sz="quarter" idx="19" hasCustomPrompt="1"/>
          </p:nvPr>
        </p:nvSpPr>
        <p:spPr>
          <a:xfrm>
            <a:off x="1643059" y="3304976"/>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4" name="Textplatzhalter 5">
            <a:extLst>
              <a:ext uri="{FF2B5EF4-FFF2-40B4-BE49-F238E27FC236}">
                <a16:creationId xmlns:a16="http://schemas.microsoft.com/office/drawing/2014/main" id="{D8E902B2-24AB-42DB-A3D7-672BA8446784}"/>
              </a:ext>
            </a:extLst>
          </p:cNvPr>
          <p:cNvSpPr>
            <a:spLocks noGrp="1"/>
          </p:cNvSpPr>
          <p:nvPr>
            <p:ph type="body" sz="quarter" idx="20" hasCustomPrompt="1"/>
          </p:nvPr>
        </p:nvSpPr>
        <p:spPr>
          <a:xfrm>
            <a:off x="334958" y="3791744"/>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5" name="Textplatzhalter 5">
            <a:extLst>
              <a:ext uri="{FF2B5EF4-FFF2-40B4-BE49-F238E27FC236}">
                <a16:creationId xmlns:a16="http://schemas.microsoft.com/office/drawing/2014/main" id="{8B9FA950-4954-4506-A095-7B68CA79B4AE}"/>
              </a:ext>
            </a:extLst>
          </p:cNvPr>
          <p:cNvSpPr>
            <a:spLocks noGrp="1"/>
          </p:cNvSpPr>
          <p:nvPr>
            <p:ph type="body" sz="quarter" idx="21" hasCustomPrompt="1"/>
          </p:nvPr>
        </p:nvSpPr>
        <p:spPr>
          <a:xfrm>
            <a:off x="1643057" y="3791743"/>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6" name="Textplatzhalter 5">
            <a:extLst>
              <a:ext uri="{FF2B5EF4-FFF2-40B4-BE49-F238E27FC236}">
                <a16:creationId xmlns:a16="http://schemas.microsoft.com/office/drawing/2014/main" id="{B177A492-E4B5-425A-8D46-F755C1C64F5A}"/>
              </a:ext>
            </a:extLst>
          </p:cNvPr>
          <p:cNvSpPr>
            <a:spLocks noGrp="1"/>
          </p:cNvSpPr>
          <p:nvPr>
            <p:ph type="body" sz="quarter" idx="22" hasCustomPrompt="1"/>
          </p:nvPr>
        </p:nvSpPr>
        <p:spPr>
          <a:xfrm>
            <a:off x="334956" y="4278511"/>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7" name="Textplatzhalter 5">
            <a:extLst>
              <a:ext uri="{FF2B5EF4-FFF2-40B4-BE49-F238E27FC236}">
                <a16:creationId xmlns:a16="http://schemas.microsoft.com/office/drawing/2014/main" id="{389C7E97-94AD-40C4-8DBD-942566A75D05}"/>
              </a:ext>
            </a:extLst>
          </p:cNvPr>
          <p:cNvSpPr>
            <a:spLocks noGrp="1"/>
          </p:cNvSpPr>
          <p:nvPr>
            <p:ph type="body" sz="quarter" idx="23" hasCustomPrompt="1"/>
          </p:nvPr>
        </p:nvSpPr>
        <p:spPr>
          <a:xfrm>
            <a:off x="1643055" y="4278510"/>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8" name="Textplatzhalter 5">
            <a:extLst>
              <a:ext uri="{FF2B5EF4-FFF2-40B4-BE49-F238E27FC236}">
                <a16:creationId xmlns:a16="http://schemas.microsoft.com/office/drawing/2014/main" id="{EBEC37C0-FAF4-4783-AE4E-563C599CEFEC}"/>
              </a:ext>
            </a:extLst>
          </p:cNvPr>
          <p:cNvSpPr>
            <a:spLocks noGrp="1"/>
          </p:cNvSpPr>
          <p:nvPr>
            <p:ph type="body" sz="quarter" idx="24" hasCustomPrompt="1"/>
          </p:nvPr>
        </p:nvSpPr>
        <p:spPr>
          <a:xfrm>
            <a:off x="334954" y="4765278"/>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9" name="Textplatzhalter 5">
            <a:extLst>
              <a:ext uri="{FF2B5EF4-FFF2-40B4-BE49-F238E27FC236}">
                <a16:creationId xmlns:a16="http://schemas.microsoft.com/office/drawing/2014/main" id="{93CD6495-4106-48A4-8F2A-CB9056F5CEA4}"/>
              </a:ext>
            </a:extLst>
          </p:cNvPr>
          <p:cNvSpPr>
            <a:spLocks noGrp="1"/>
          </p:cNvSpPr>
          <p:nvPr>
            <p:ph type="body" sz="quarter" idx="25" hasCustomPrompt="1"/>
          </p:nvPr>
        </p:nvSpPr>
        <p:spPr>
          <a:xfrm>
            <a:off x="1643053" y="4765277"/>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20" name="Textplatzhalter 5">
            <a:extLst>
              <a:ext uri="{FF2B5EF4-FFF2-40B4-BE49-F238E27FC236}">
                <a16:creationId xmlns:a16="http://schemas.microsoft.com/office/drawing/2014/main" id="{63C3B0E5-1B8D-4878-BE08-F27AF989F238}"/>
              </a:ext>
            </a:extLst>
          </p:cNvPr>
          <p:cNvSpPr>
            <a:spLocks noGrp="1"/>
          </p:cNvSpPr>
          <p:nvPr>
            <p:ph type="body" sz="quarter" idx="26" hasCustomPrompt="1"/>
          </p:nvPr>
        </p:nvSpPr>
        <p:spPr>
          <a:xfrm>
            <a:off x="334952" y="5252045"/>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21" name="Textplatzhalter 5">
            <a:extLst>
              <a:ext uri="{FF2B5EF4-FFF2-40B4-BE49-F238E27FC236}">
                <a16:creationId xmlns:a16="http://schemas.microsoft.com/office/drawing/2014/main" id="{43616E4B-52B8-41CB-A9B4-D92821FC1C50}"/>
              </a:ext>
            </a:extLst>
          </p:cNvPr>
          <p:cNvSpPr>
            <a:spLocks noGrp="1"/>
          </p:cNvSpPr>
          <p:nvPr>
            <p:ph type="body" sz="quarter" idx="27" hasCustomPrompt="1"/>
          </p:nvPr>
        </p:nvSpPr>
        <p:spPr>
          <a:xfrm>
            <a:off x="1643051" y="5252044"/>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22" name="Textplatzhalter 5">
            <a:extLst>
              <a:ext uri="{FF2B5EF4-FFF2-40B4-BE49-F238E27FC236}">
                <a16:creationId xmlns:a16="http://schemas.microsoft.com/office/drawing/2014/main" id="{8805C1C9-DC48-4D2D-B705-E7AF28A0F7A3}"/>
              </a:ext>
            </a:extLst>
          </p:cNvPr>
          <p:cNvSpPr>
            <a:spLocks noGrp="1"/>
          </p:cNvSpPr>
          <p:nvPr>
            <p:ph type="body" sz="quarter" idx="28" hasCustomPrompt="1"/>
          </p:nvPr>
        </p:nvSpPr>
        <p:spPr>
          <a:xfrm>
            <a:off x="334950" y="5738813"/>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23" name="Textplatzhalter 5">
            <a:extLst>
              <a:ext uri="{FF2B5EF4-FFF2-40B4-BE49-F238E27FC236}">
                <a16:creationId xmlns:a16="http://schemas.microsoft.com/office/drawing/2014/main" id="{62D37D23-26A9-4C98-ABF0-42C95C99B76B}"/>
              </a:ext>
            </a:extLst>
          </p:cNvPr>
          <p:cNvSpPr>
            <a:spLocks noGrp="1"/>
          </p:cNvSpPr>
          <p:nvPr>
            <p:ph type="body" sz="quarter" idx="29" hasCustomPrompt="1"/>
          </p:nvPr>
        </p:nvSpPr>
        <p:spPr>
          <a:xfrm>
            <a:off x="1643049" y="5738812"/>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Tree>
    <p:extLst>
      <p:ext uri="{BB962C8B-B14F-4D97-AF65-F5344CB8AC3E}">
        <p14:creationId xmlns:p14="http://schemas.microsoft.com/office/powerpoint/2010/main" val="169176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Kapiteltrenner">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50799"/>
            <a:ext cx="12192000" cy="6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090057" y="2163809"/>
            <a:ext cx="8011886" cy="1566081"/>
          </a:xfrm>
        </p:spPr>
        <p:txBody>
          <a:bodyPr wrap="square" anchor="b"/>
          <a:lstStyle>
            <a:lvl1pPr algn="ctr">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090057" y="3780690"/>
            <a:ext cx="8011886" cy="504371"/>
          </a:xfrm>
        </p:spPr>
        <p:txBody>
          <a:bodyPr>
            <a:normAutofit/>
          </a:bodyPr>
          <a:lstStyle>
            <a:lvl1pPr marL="0" indent="0" algn="ctr">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7E73E41-6ABB-4E7F-BD34-50E8F0B4DAA3}"/>
              </a:ext>
            </a:extLst>
          </p:cNvPr>
          <p:cNvCxnSpPr>
            <a:cxnSpLocks/>
          </p:cNvCxnSpPr>
          <p:nvPr userDrawn="1"/>
        </p:nvCxnSpPr>
        <p:spPr>
          <a:xfrm>
            <a:off x="-8965" y="680085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0CD1BF6-FFEC-4A71-BD0C-32B483777C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28036" y="279323"/>
            <a:ext cx="2739385" cy="655608"/>
          </a:xfrm>
          <a:prstGeom prst="rect">
            <a:avLst/>
          </a:prstGeom>
        </p:spPr>
      </p:pic>
    </p:spTree>
    <p:extLst>
      <p:ext uri="{BB962C8B-B14F-4D97-AF65-F5344CB8AC3E}">
        <p14:creationId xmlns:p14="http://schemas.microsoft.com/office/powerpoint/2010/main" val="271846762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9B090-2FCD-4342-BE00-B99FF6B72C71}"/>
              </a:ext>
            </a:extLst>
          </p:cNvPr>
          <p:cNvSpPr>
            <a:spLocks noGrp="1"/>
          </p:cNvSpPr>
          <p:nvPr>
            <p:ph type="title"/>
          </p:nvPr>
        </p:nvSpPr>
        <p:spPr/>
        <p:txBody>
          <a:bodyPr/>
          <a:lstStyle>
            <a:lvl1pPr>
              <a:defRPr>
                <a:solidFill>
                  <a:schemeClr val="accent3">
                    <a:lumMod val="75000"/>
                  </a:schemeClr>
                </a:solidFill>
              </a:defRPr>
            </a:lvl1pPr>
          </a:lstStyle>
          <a:p>
            <a:r>
              <a:rPr lang="de-DE"/>
              <a:t>Mastertitelformat bearbeiten</a:t>
            </a:r>
          </a:p>
        </p:txBody>
      </p:sp>
      <p:sp>
        <p:nvSpPr>
          <p:cNvPr id="3" name="Inhaltsplatzhalter 2">
            <a:extLst>
              <a:ext uri="{FF2B5EF4-FFF2-40B4-BE49-F238E27FC236}">
                <a16:creationId xmlns:a16="http://schemas.microsoft.com/office/drawing/2014/main" id="{A5805FA9-2288-416B-B960-EF3F559B9C93}"/>
              </a:ext>
            </a:extLst>
          </p:cNvPr>
          <p:cNvSpPr>
            <a:spLocks noGrp="1"/>
          </p:cNvSpPr>
          <p:nvPr>
            <p:ph idx="1"/>
          </p:nvPr>
        </p:nvSpPr>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5526A2E9-2132-42B9-893E-5E279BE71486}"/>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4" name="Fußzeilenplatzhalter 3">
            <a:extLst>
              <a:ext uri="{FF2B5EF4-FFF2-40B4-BE49-F238E27FC236}">
                <a16:creationId xmlns:a16="http://schemas.microsoft.com/office/drawing/2014/main" id="{6AF74310-E385-4D24-BB01-B35AB9E58BB9}"/>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a:p>
        </p:txBody>
      </p:sp>
    </p:spTree>
    <p:extLst>
      <p:ext uri="{BB962C8B-B14F-4D97-AF65-F5344CB8AC3E}">
        <p14:creationId xmlns:p14="http://schemas.microsoft.com/office/powerpoint/2010/main" val="73194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ild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p:txBody>
          <a:bodyPr/>
          <a:lstStyle>
            <a:lvl1pPr>
              <a:defRPr>
                <a:solidFill>
                  <a:schemeClr val="accent3">
                    <a:lumMod val="75000"/>
                  </a:schemeClr>
                </a:solidFill>
              </a:defRPr>
            </a:lvl1pPr>
          </a:lstStyle>
          <a:p>
            <a:r>
              <a:rPr lang="de-DE"/>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6172200" y="1844675"/>
            <a:ext cx="5684838" cy="4284663"/>
          </a:xfrm>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en-US"/>
              <a:t>KLQ-Workshop | Bonn | Lions-Quest-Team | 10. - 11.09.2022</a:t>
            </a:r>
            <a:endParaRPr lang="de-DE"/>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334963" y="1844675"/>
            <a:ext cx="5684837" cy="4284663"/>
          </a:xfrm>
        </p:spPr>
        <p:txBody>
          <a:bodyPr/>
          <a:lstStyle>
            <a:lvl1pPr>
              <a:defRPr>
                <a:solidFill>
                  <a:schemeClr val="accent3">
                    <a:lumMod val="75000"/>
                  </a:schemeClr>
                </a:solidFill>
              </a:defRPr>
            </a:lvl1pPr>
          </a:lstStyle>
          <a:p>
            <a:endParaRPr lang="de-DE"/>
          </a:p>
        </p:txBody>
      </p:sp>
    </p:spTree>
    <p:extLst>
      <p:ext uri="{BB962C8B-B14F-4D97-AF65-F5344CB8AC3E}">
        <p14:creationId xmlns:p14="http://schemas.microsoft.com/office/powerpoint/2010/main" val="86965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ilder + Beschreibung">
    <p:spTree>
      <p:nvGrpSpPr>
        <p:cNvPr id="1" name=""/>
        <p:cNvGrpSpPr/>
        <p:nvPr/>
      </p:nvGrpSpPr>
      <p:grpSpPr>
        <a:xfrm>
          <a:off x="0" y="0"/>
          <a:ext cx="0" cy="0"/>
          <a:chOff x="0" y="0"/>
          <a:chExt cx="0" cy="0"/>
        </a:xfrm>
      </p:grpSpPr>
      <p:sp>
        <p:nvSpPr>
          <p:cNvPr id="12" name="Textplatzhalter 10">
            <a:extLst>
              <a:ext uri="{FF2B5EF4-FFF2-40B4-BE49-F238E27FC236}">
                <a16:creationId xmlns:a16="http://schemas.microsoft.com/office/drawing/2014/main" id="{B2B52BF8-10BC-4718-B911-0706E0A6A5C2}"/>
              </a:ext>
            </a:extLst>
          </p:cNvPr>
          <p:cNvSpPr>
            <a:spLocks noGrp="1"/>
          </p:cNvSpPr>
          <p:nvPr>
            <p:ph type="body" sz="quarter" idx="16" hasCustomPrompt="1"/>
          </p:nvPr>
        </p:nvSpPr>
        <p:spPr>
          <a:xfrm>
            <a:off x="334962" y="5002705"/>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13" name="Textplatzhalter 10">
            <a:extLst>
              <a:ext uri="{FF2B5EF4-FFF2-40B4-BE49-F238E27FC236}">
                <a16:creationId xmlns:a16="http://schemas.microsoft.com/office/drawing/2014/main" id="{4AFCF0B8-0EB1-4137-AE56-372DB300AF8C}"/>
              </a:ext>
            </a:extLst>
          </p:cNvPr>
          <p:cNvSpPr>
            <a:spLocks noGrp="1"/>
          </p:cNvSpPr>
          <p:nvPr>
            <p:ph type="body" sz="quarter" idx="17" hasCustomPrompt="1"/>
          </p:nvPr>
        </p:nvSpPr>
        <p:spPr>
          <a:xfrm>
            <a:off x="4304177" y="5002706"/>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14" name="Textplatzhalter 10">
            <a:extLst>
              <a:ext uri="{FF2B5EF4-FFF2-40B4-BE49-F238E27FC236}">
                <a16:creationId xmlns:a16="http://schemas.microsoft.com/office/drawing/2014/main" id="{A63F5975-261A-4487-B458-38275D044199}"/>
              </a:ext>
            </a:extLst>
          </p:cNvPr>
          <p:cNvSpPr>
            <a:spLocks noGrp="1"/>
          </p:cNvSpPr>
          <p:nvPr>
            <p:ph type="body" sz="quarter" idx="18" hasCustomPrompt="1"/>
          </p:nvPr>
        </p:nvSpPr>
        <p:spPr>
          <a:xfrm>
            <a:off x="8273389" y="5002704"/>
            <a:ext cx="3583647"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2" name="Titel 1">
            <a:extLst>
              <a:ext uri="{FF2B5EF4-FFF2-40B4-BE49-F238E27FC236}">
                <a16:creationId xmlns:a16="http://schemas.microsoft.com/office/drawing/2014/main" id="{43C03337-CE41-4610-A44D-EFAB0E16969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BA1849C8-2BE5-40D6-9005-3C75F64BBDB7}"/>
              </a:ext>
            </a:extLst>
          </p:cNvPr>
          <p:cNvSpPr>
            <a:spLocks noGrp="1"/>
          </p:cNvSpPr>
          <p:nvPr>
            <p:ph type="ftr" sz="quarter" idx="10"/>
          </p:nvPr>
        </p:nvSpPr>
        <p:spPr/>
        <p:txBody>
          <a:bodyPr/>
          <a:lstStyle/>
          <a:p>
            <a:r>
              <a:rPr lang="en-US"/>
              <a:t>KLQ-Workshop | Bonn | Lions-Quest-Team | 10. - 11.09.2022</a:t>
            </a:r>
            <a:endParaRPr lang="de-DE"/>
          </a:p>
        </p:txBody>
      </p:sp>
      <p:sp>
        <p:nvSpPr>
          <p:cNvPr id="4" name="Foliennummernplatzhalter 3">
            <a:extLst>
              <a:ext uri="{FF2B5EF4-FFF2-40B4-BE49-F238E27FC236}">
                <a16:creationId xmlns:a16="http://schemas.microsoft.com/office/drawing/2014/main" id="{EC96A997-B5BF-470F-A0AF-75D4F48569E3}"/>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057170D6-715B-4E5D-8601-E7711BE54A39}"/>
              </a:ext>
            </a:extLst>
          </p:cNvPr>
          <p:cNvSpPr>
            <a:spLocks noGrp="1"/>
          </p:cNvSpPr>
          <p:nvPr>
            <p:ph type="pic" sz="quarter" idx="12"/>
          </p:nvPr>
        </p:nvSpPr>
        <p:spPr>
          <a:xfrm>
            <a:off x="4304177" y="2678453"/>
            <a:ext cx="3583646" cy="2324252"/>
          </a:xfrm>
        </p:spPr>
        <p:txBody>
          <a:bodyPr/>
          <a:lstStyle/>
          <a:p>
            <a:endParaRPr lang="de-DE"/>
          </a:p>
        </p:txBody>
      </p:sp>
      <p:sp>
        <p:nvSpPr>
          <p:cNvPr id="7" name="Bildplatzhalter 5">
            <a:extLst>
              <a:ext uri="{FF2B5EF4-FFF2-40B4-BE49-F238E27FC236}">
                <a16:creationId xmlns:a16="http://schemas.microsoft.com/office/drawing/2014/main" id="{F710399D-2118-4B5F-B79B-0ACFA31D0F47}"/>
              </a:ext>
            </a:extLst>
          </p:cNvPr>
          <p:cNvSpPr>
            <a:spLocks noGrp="1"/>
          </p:cNvSpPr>
          <p:nvPr>
            <p:ph type="pic" sz="quarter" idx="13"/>
          </p:nvPr>
        </p:nvSpPr>
        <p:spPr>
          <a:xfrm>
            <a:off x="334963" y="2678453"/>
            <a:ext cx="3583646" cy="2324252"/>
          </a:xfrm>
        </p:spPr>
        <p:txBody>
          <a:bodyPr/>
          <a:lstStyle/>
          <a:p>
            <a:endParaRPr lang="de-DE"/>
          </a:p>
        </p:txBody>
      </p:sp>
      <p:sp>
        <p:nvSpPr>
          <p:cNvPr id="8" name="Bildplatzhalter 5">
            <a:extLst>
              <a:ext uri="{FF2B5EF4-FFF2-40B4-BE49-F238E27FC236}">
                <a16:creationId xmlns:a16="http://schemas.microsoft.com/office/drawing/2014/main" id="{AE6E6FD4-54CD-433C-A2DE-F479A3F1A200}"/>
              </a:ext>
            </a:extLst>
          </p:cNvPr>
          <p:cNvSpPr>
            <a:spLocks noGrp="1"/>
          </p:cNvSpPr>
          <p:nvPr>
            <p:ph type="pic" sz="quarter" idx="14"/>
          </p:nvPr>
        </p:nvSpPr>
        <p:spPr>
          <a:xfrm>
            <a:off x="8273391" y="2678453"/>
            <a:ext cx="3583646" cy="2324252"/>
          </a:xfrm>
        </p:spPr>
        <p:txBody>
          <a:bodyPr/>
          <a:lstStyle/>
          <a:p>
            <a:endParaRPr lang="de-DE"/>
          </a:p>
        </p:txBody>
      </p:sp>
      <p:sp>
        <p:nvSpPr>
          <p:cNvPr id="11" name="Textplatzhalter 10">
            <a:extLst>
              <a:ext uri="{FF2B5EF4-FFF2-40B4-BE49-F238E27FC236}">
                <a16:creationId xmlns:a16="http://schemas.microsoft.com/office/drawing/2014/main" id="{54E27804-6736-4746-8FBC-7083B07A2965}"/>
              </a:ext>
            </a:extLst>
          </p:cNvPr>
          <p:cNvSpPr>
            <a:spLocks noGrp="1"/>
          </p:cNvSpPr>
          <p:nvPr>
            <p:ph type="body" sz="quarter" idx="15"/>
          </p:nvPr>
        </p:nvSpPr>
        <p:spPr>
          <a:xfrm>
            <a:off x="334963" y="1844674"/>
            <a:ext cx="11522075" cy="504077"/>
          </a:xfrm>
          <a:noFill/>
          <a:ln>
            <a:noFill/>
          </a:ln>
        </p:spPr>
        <p:txBody>
          <a:bodyPr anchor="ctr" anchorCtr="0"/>
          <a:lstStyle>
            <a:lvl1pPr marL="0" indent="0" algn="ctr">
              <a:buNone/>
              <a:defRPr b="1">
                <a:solidFill>
                  <a:schemeClr val="accent3">
                    <a:lumMod val="75000"/>
                  </a:schemeClr>
                </a:solidFill>
              </a:defRPr>
            </a:lvl1pPr>
          </a:lstStyle>
          <a:p>
            <a:pPr lvl="0"/>
            <a:r>
              <a:rPr lang="de-DE"/>
              <a:t>Mastertextformat bearbeiten</a:t>
            </a:r>
          </a:p>
        </p:txBody>
      </p:sp>
    </p:spTree>
    <p:extLst>
      <p:ext uri="{BB962C8B-B14F-4D97-AF65-F5344CB8AC3E}">
        <p14:creationId xmlns:p14="http://schemas.microsoft.com/office/powerpoint/2010/main" val="268794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F04ECEE-BD8D-44E4-BA71-AD31583D030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417480" y="6413692"/>
            <a:ext cx="1439558" cy="344524"/>
          </a:xfrm>
          <a:prstGeom prst="rect">
            <a:avLst/>
          </a:prstGeom>
        </p:spPr>
      </p:pic>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elplatzhalter 1">
            <a:extLst>
              <a:ext uri="{FF2B5EF4-FFF2-40B4-BE49-F238E27FC236}">
                <a16:creationId xmlns:a16="http://schemas.microsoft.com/office/drawing/2014/main" id="{8D50C921-7AF3-4317-9E13-4AC6AF2296AA}"/>
              </a:ext>
            </a:extLst>
          </p:cNvPr>
          <p:cNvSpPr>
            <a:spLocks noGrp="1"/>
          </p:cNvSpPr>
          <p:nvPr>
            <p:ph type="title"/>
          </p:nvPr>
        </p:nvSpPr>
        <p:spPr>
          <a:xfrm>
            <a:off x="334963" y="333379"/>
            <a:ext cx="11522074" cy="1032506"/>
          </a:xfrm>
          <a:prstGeom prst="rect">
            <a:avLst/>
          </a:prstGeom>
        </p:spPr>
        <p:txBody>
          <a:bodyPr vert="horz" lIns="0" tIns="45720" rIns="0" bIns="72000" rtlCol="0" anchor="b">
            <a:noAutofit/>
          </a:bodyPr>
          <a:lstStyle/>
          <a:p>
            <a:r>
              <a:rPr lang="de-DE"/>
              <a:t>Mastertitelformat bearbeiten</a:t>
            </a:r>
          </a:p>
        </p:txBody>
      </p:sp>
      <p:sp>
        <p:nvSpPr>
          <p:cNvPr id="3" name="Textplatzhalter 2">
            <a:extLst>
              <a:ext uri="{FF2B5EF4-FFF2-40B4-BE49-F238E27FC236}">
                <a16:creationId xmlns:a16="http://schemas.microsoft.com/office/drawing/2014/main" id="{B681B983-CEEF-47D3-B878-546B66B7B033}"/>
              </a:ext>
            </a:extLst>
          </p:cNvPr>
          <p:cNvSpPr>
            <a:spLocks noGrp="1"/>
          </p:cNvSpPr>
          <p:nvPr>
            <p:ph type="body" idx="1"/>
          </p:nvPr>
        </p:nvSpPr>
        <p:spPr>
          <a:xfrm>
            <a:off x="334963" y="1844675"/>
            <a:ext cx="11522074" cy="4285159"/>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8A2508DD-A18A-4426-807A-758578D6E009}"/>
              </a:ext>
            </a:extLst>
          </p:cNvPr>
          <p:cNvSpPr>
            <a:spLocks noGrp="1"/>
          </p:cNvSpPr>
          <p:nvPr>
            <p:ph type="ftr" sz="quarter" idx="3"/>
          </p:nvPr>
        </p:nvSpPr>
        <p:spPr>
          <a:xfrm>
            <a:off x="334962" y="6459041"/>
            <a:ext cx="5341929" cy="287378"/>
          </a:xfrm>
          <a:prstGeom prst="rect">
            <a:avLst/>
          </a:prstGeom>
        </p:spPr>
        <p:txBody>
          <a:bodyPr vert="horz" lIns="0" tIns="45720" rIns="91440" bIns="45720" rtlCol="0" anchor="ctr"/>
          <a:lstStyle>
            <a:lvl1pPr algn="l">
              <a:defRPr sz="1000">
                <a:solidFill>
                  <a:schemeClr val="accent3">
                    <a:lumMod val="75000"/>
                  </a:schemeClr>
                </a:solidFill>
                <a:latin typeface="+mj-lt"/>
              </a:defRPr>
            </a:lvl1pPr>
          </a:lstStyle>
          <a:p>
            <a:r>
              <a:rPr lang="en-US"/>
              <a:t>KLQ-Workshop | Bonn | Lions-Quest-Team | 10. - 11.09.2022</a:t>
            </a:r>
            <a:endParaRPr lang="de-DE" dirty="0"/>
          </a:p>
        </p:txBody>
      </p:sp>
      <p:sp>
        <p:nvSpPr>
          <p:cNvPr id="6" name="Foliennummernplatzhalter 5">
            <a:extLst>
              <a:ext uri="{FF2B5EF4-FFF2-40B4-BE49-F238E27FC236}">
                <a16:creationId xmlns:a16="http://schemas.microsoft.com/office/drawing/2014/main" id="{E74EFC11-A511-4A44-8FE4-FA8713296939}"/>
              </a:ext>
            </a:extLst>
          </p:cNvPr>
          <p:cNvSpPr>
            <a:spLocks noGrp="1"/>
          </p:cNvSpPr>
          <p:nvPr>
            <p:ph type="sldNum" sz="quarter" idx="4"/>
          </p:nvPr>
        </p:nvSpPr>
        <p:spPr>
          <a:xfrm>
            <a:off x="7351960" y="6459041"/>
            <a:ext cx="2743200" cy="287378"/>
          </a:xfrm>
          <a:prstGeom prst="rect">
            <a:avLst/>
          </a:prstGeom>
        </p:spPr>
        <p:txBody>
          <a:bodyPr vert="horz" lIns="91440" tIns="45720" rIns="0" bIns="45720" rtlCol="0" anchor="ctr"/>
          <a:lstStyle>
            <a:lvl1pPr algn="r">
              <a:defRPr sz="1000">
                <a:solidFill>
                  <a:schemeClr val="accent3">
                    <a:lumMod val="75000"/>
                  </a:schemeClr>
                </a:solidFill>
                <a:latin typeface="+mj-lt"/>
              </a:defRPr>
            </a:lvl1pPr>
          </a:lstStyle>
          <a:p>
            <a:fld id="{DDF5A8BD-E949-4BEE-BC04-18DF6B43ADBB}" type="slidenum">
              <a:rPr lang="de-DE" smtClean="0"/>
              <a:pPr/>
              <a:t>‹Nr.›</a:t>
            </a:fld>
            <a:endParaRPr lang="de-DE"/>
          </a:p>
        </p:txBody>
      </p: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78E311B-F7E1-4DE3-B23B-DE645F3ADA5C}"/>
              </a:ext>
            </a:extLst>
          </p:cNvPr>
          <p:cNvCxnSpPr>
            <a:cxnSpLocks/>
          </p:cNvCxnSpPr>
          <p:nvPr userDrawn="1"/>
        </p:nvCxnSpPr>
        <p:spPr>
          <a:xfrm>
            <a:off x="10264559" y="6459041"/>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707559"/>
      </p:ext>
    </p:extLst>
  </p:cSld>
  <p:clrMap bg1="lt1" tx1="dk1" bg2="lt2" tx2="dk2" accent1="accent1" accent2="accent2" accent3="accent3" accent4="accent4" accent5="accent5" accent6="accent6" hlink="hlink" folHlink="folHlink"/>
  <p:sldLayoutIdLst>
    <p:sldLayoutId id="2147483703" r:id="rId1"/>
    <p:sldLayoutId id="2147483735" r:id="rId2"/>
    <p:sldLayoutId id="2147483755" r:id="rId3"/>
    <p:sldLayoutId id="2147483733" r:id="rId4"/>
    <p:sldLayoutId id="2147483717" r:id="rId5"/>
    <p:sldLayoutId id="2147483704" r:id="rId6"/>
    <p:sldLayoutId id="2147483705" r:id="rId7"/>
    <p:sldLayoutId id="2147483708" r:id="rId8"/>
    <p:sldLayoutId id="2147483719" r:id="rId9"/>
    <p:sldLayoutId id="2147483721" r:id="rId10"/>
    <p:sldLayoutId id="2147483723" r:id="rId11"/>
    <p:sldLayoutId id="2147483725" r:id="rId12"/>
    <p:sldLayoutId id="2147483727" r:id="rId13"/>
    <p:sldLayoutId id="2147483729" r:id="rId14"/>
    <p:sldLayoutId id="2147483731" r:id="rId15"/>
    <p:sldLayoutId id="2147483707" r:id="rId16"/>
    <p:sldLayoutId id="2147483756" r:id="rId17"/>
    <p:sldLayoutId id="2147483734" r:id="rId18"/>
  </p:sldLayoutIdLst>
  <p:hf hdr="0" dt="0"/>
  <p:txStyles>
    <p:titleStyle>
      <a:lvl1pPr algn="l" defTabSz="914400" rtl="0" eaLnBrk="1" latinLnBrk="0" hangingPunct="1">
        <a:lnSpc>
          <a:spcPct val="90000"/>
        </a:lnSpc>
        <a:spcBef>
          <a:spcPct val="0"/>
        </a:spcBef>
        <a:buNone/>
        <a:defRPr sz="3600" kern="1200" cap="none"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54A90D5-DEB0-4361-B470-31FF3A2D7AE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417480" y="6413692"/>
            <a:ext cx="1439558" cy="344524"/>
          </a:xfrm>
          <a:prstGeom prst="rect">
            <a:avLst/>
          </a:prstGeom>
        </p:spPr>
      </p:pic>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elplatzhalter 1">
            <a:extLst>
              <a:ext uri="{FF2B5EF4-FFF2-40B4-BE49-F238E27FC236}">
                <a16:creationId xmlns:a16="http://schemas.microsoft.com/office/drawing/2014/main" id="{8D50C921-7AF3-4317-9E13-4AC6AF2296AA}"/>
              </a:ext>
            </a:extLst>
          </p:cNvPr>
          <p:cNvSpPr>
            <a:spLocks noGrp="1"/>
          </p:cNvSpPr>
          <p:nvPr>
            <p:ph type="title"/>
          </p:nvPr>
        </p:nvSpPr>
        <p:spPr>
          <a:xfrm>
            <a:off x="334963" y="333379"/>
            <a:ext cx="11522074" cy="1032506"/>
          </a:xfrm>
          <a:prstGeom prst="rect">
            <a:avLst/>
          </a:prstGeom>
        </p:spPr>
        <p:txBody>
          <a:bodyPr vert="horz" lIns="0" tIns="45720" rIns="0" bIns="72000" rtlCol="0" anchor="b">
            <a:noAutofit/>
          </a:bodyPr>
          <a:lstStyle/>
          <a:p>
            <a:r>
              <a:rPr lang="de-DE" dirty="0"/>
              <a:t>Mastertitelformat bearbeiten</a:t>
            </a:r>
          </a:p>
        </p:txBody>
      </p:sp>
      <p:sp>
        <p:nvSpPr>
          <p:cNvPr id="3" name="Textplatzhalter 2">
            <a:extLst>
              <a:ext uri="{FF2B5EF4-FFF2-40B4-BE49-F238E27FC236}">
                <a16:creationId xmlns:a16="http://schemas.microsoft.com/office/drawing/2014/main" id="{B681B983-CEEF-47D3-B878-546B66B7B033}"/>
              </a:ext>
            </a:extLst>
          </p:cNvPr>
          <p:cNvSpPr>
            <a:spLocks noGrp="1"/>
          </p:cNvSpPr>
          <p:nvPr>
            <p:ph type="body" idx="1"/>
          </p:nvPr>
        </p:nvSpPr>
        <p:spPr>
          <a:xfrm>
            <a:off x="334963" y="1844675"/>
            <a:ext cx="11522074" cy="4285159"/>
          </a:xfrm>
          <a:prstGeom prst="rect">
            <a:avLst/>
          </a:prstGeom>
        </p:spPr>
        <p:txBody>
          <a:bodyPr vert="horz" lIns="0" tIns="90000" rIns="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8A2508DD-A18A-4426-807A-758578D6E009}"/>
              </a:ext>
            </a:extLst>
          </p:cNvPr>
          <p:cNvSpPr>
            <a:spLocks noGrp="1"/>
          </p:cNvSpPr>
          <p:nvPr>
            <p:ph type="ftr" sz="quarter" idx="3"/>
          </p:nvPr>
        </p:nvSpPr>
        <p:spPr>
          <a:xfrm>
            <a:off x="334962" y="6459041"/>
            <a:ext cx="5341929" cy="287378"/>
          </a:xfrm>
          <a:prstGeom prst="rect">
            <a:avLst/>
          </a:prstGeom>
        </p:spPr>
        <p:txBody>
          <a:bodyPr vert="horz" lIns="0" tIns="45720" rIns="91440" bIns="45720" rtlCol="0" anchor="ctr"/>
          <a:lstStyle>
            <a:lvl1pPr algn="l">
              <a:defRPr sz="1000">
                <a:solidFill>
                  <a:schemeClr val="accent3">
                    <a:lumMod val="75000"/>
                  </a:schemeClr>
                </a:solidFill>
                <a:latin typeface="+mj-lt"/>
              </a:defRPr>
            </a:lvl1pPr>
          </a:lstStyle>
          <a:p>
            <a:r>
              <a:rPr lang="en-US"/>
              <a:t>KLQ-Workshop | Bonn | Lions-Quest-Team | 10. - 11.09.2022</a:t>
            </a:r>
            <a:endParaRPr lang="de-DE" dirty="0"/>
          </a:p>
        </p:txBody>
      </p:sp>
      <p:sp>
        <p:nvSpPr>
          <p:cNvPr id="6" name="Foliennummernplatzhalter 5">
            <a:extLst>
              <a:ext uri="{FF2B5EF4-FFF2-40B4-BE49-F238E27FC236}">
                <a16:creationId xmlns:a16="http://schemas.microsoft.com/office/drawing/2014/main" id="{E74EFC11-A511-4A44-8FE4-FA8713296939}"/>
              </a:ext>
            </a:extLst>
          </p:cNvPr>
          <p:cNvSpPr>
            <a:spLocks noGrp="1"/>
          </p:cNvSpPr>
          <p:nvPr>
            <p:ph type="sldNum" sz="quarter" idx="4"/>
          </p:nvPr>
        </p:nvSpPr>
        <p:spPr>
          <a:xfrm>
            <a:off x="7351960" y="6459041"/>
            <a:ext cx="2743200" cy="287378"/>
          </a:xfrm>
          <a:prstGeom prst="rect">
            <a:avLst/>
          </a:prstGeom>
        </p:spPr>
        <p:txBody>
          <a:bodyPr vert="horz" lIns="91440" tIns="45720" rIns="0" bIns="45720" rtlCol="0" anchor="ctr"/>
          <a:lstStyle>
            <a:lvl1pPr algn="r">
              <a:defRPr sz="1000">
                <a:solidFill>
                  <a:schemeClr val="accent3">
                    <a:lumMod val="75000"/>
                  </a:schemeClr>
                </a:solidFill>
                <a:latin typeface="+mj-lt"/>
              </a:defRPr>
            </a:lvl1pPr>
          </a:lstStyle>
          <a:p>
            <a:fld id="{DDF5A8BD-E949-4BEE-BC04-18DF6B43ADBB}" type="slidenum">
              <a:rPr lang="de-DE" smtClean="0"/>
              <a:pPr/>
              <a:t>‹Nr.›</a:t>
            </a:fld>
            <a:endParaRPr lang="de-DE" dirty="0"/>
          </a:p>
        </p:txBody>
      </p: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78E311B-F7E1-4DE3-B23B-DE645F3ADA5C}"/>
              </a:ext>
            </a:extLst>
          </p:cNvPr>
          <p:cNvCxnSpPr>
            <a:cxnSpLocks/>
          </p:cNvCxnSpPr>
          <p:nvPr userDrawn="1"/>
        </p:nvCxnSpPr>
        <p:spPr>
          <a:xfrm>
            <a:off x="10264559" y="6459041"/>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647806"/>
      </p:ext>
    </p:extLst>
  </p:cSld>
  <p:clrMap bg1="lt1" tx1="dk1" bg2="lt2" tx2="dk2" accent1="accent1" accent2="accent2" accent3="accent3" accent4="accent4" accent5="accent5" accent6="accent6" hlink="hlink" folHlink="folHlink"/>
  <p:sldLayoutIdLst>
    <p:sldLayoutId id="2147483737" r:id="rId1"/>
    <p:sldLayoutId id="2147483761" r:id="rId2"/>
    <p:sldLayoutId id="2147483762" r:id="rId3"/>
    <p:sldLayoutId id="2147483752" r:id="rId4"/>
    <p:sldLayoutId id="2147483759" r:id="rId5"/>
    <p:sldLayoutId id="2147483758" r:id="rId6"/>
    <p:sldLayoutId id="2147483754" r:id="rId7"/>
    <p:sldLayoutId id="2147483765" r:id="rId8"/>
    <p:sldLayoutId id="2147483738" r:id="rId9"/>
    <p:sldLayoutId id="2147483766" r:id="rId10"/>
    <p:sldLayoutId id="2147483764"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1" r:id="rId23"/>
    <p:sldLayoutId id="2147483757" r:id="rId24"/>
    <p:sldLayoutId id="2147483753" r:id="rId25"/>
    <p:sldLayoutId id="2147483767" r:id="rId26"/>
    <p:sldLayoutId id="2147483750" r:id="rId27"/>
  </p:sldLayoutIdLst>
  <p:hf hdr="0" dt="0"/>
  <p:txStyles>
    <p:titleStyle>
      <a:lvl1pPr algn="l" defTabSz="914400" rtl="0" eaLnBrk="1" latinLnBrk="0" hangingPunct="1">
        <a:lnSpc>
          <a:spcPct val="90000"/>
        </a:lnSpc>
        <a:spcBef>
          <a:spcPct val="0"/>
        </a:spcBef>
        <a:buNone/>
        <a:defRPr sz="3600" kern="1200" cap="none"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9.xml"/><Relationship Id="rId5" Type="http://schemas.openxmlformats.org/officeDocument/2006/relationships/image" Target="../media/image23.sv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mailto:franziska.klemm@kkh.de"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hyperlink" Target="mailto:p.sicking@lions.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9110A9-FB13-4CF8-9535-7D52216B3EC7}"/>
              </a:ext>
            </a:extLst>
          </p:cNvPr>
          <p:cNvSpPr>
            <a:spLocks noGrp="1"/>
          </p:cNvSpPr>
          <p:nvPr>
            <p:ph type="ctrTitle"/>
          </p:nvPr>
        </p:nvSpPr>
        <p:spPr>
          <a:xfrm>
            <a:off x="291194" y="3881536"/>
            <a:ext cx="4997498" cy="1492898"/>
          </a:xfrm>
        </p:spPr>
        <p:txBody>
          <a:bodyPr>
            <a:normAutofit fontScale="90000"/>
          </a:bodyPr>
          <a:lstStyle/>
          <a:p>
            <a:br>
              <a:rPr lang="de-DE" sz="2400" dirty="0"/>
            </a:br>
            <a:br>
              <a:rPr lang="de-DE" sz="2400" dirty="0"/>
            </a:br>
            <a:r>
              <a:rPr lang="de-DE" sz="2250" dirty="0"/>
              <a:t>Lions-Quest:</a:t>
            </a:r>
            <a:br>
              <a:rPr lang="de-DE" sz="2250" dirty="0"/>
            </a:br>
            <a:r>
              <a:rPr lang="de-DE" sz="2250" dirty="0"/>
              <a:t>Bericht zur </a:t>
            </a:r>
            <a:r>
              <a:rPr lang="de-DE" sz="2400" dirty="0"/>
              <a:t>Stiftungsratssitzung</a:t>
            </a:r>
            <a:br>
              <a:rPr lang="de-DE" sz="2250" dirty="0"/>
            </a:br>
            <a:br>
              <a:rPr lang="de-DE" sz="2250" dirty="0"/>
            </a:br>
            <a:endParaRPr lang="de-DE" sz="2250" dirty="0"/>
          </a:p>
        </p:txBody>
      </p:sp>
      <p:sp>
        <p:nvSpPr>
          <p:cNvPr id="6" name="Untertitel 4">
            <a:extLst>
              <a:ext uri="{FF2B5EF4-FFF2-40B4-BE49-F238E27FC236}">
                <a16:creationId xmlns:a16="http://schemas.microsoft.com/office/drawing/2014/main" id="{9D69A9CA-EAFB-4F17-BA34-D302DD288AFC}"/>
              </a:ext>
            </a:extLst>
          </p:cNvPr>
          <p:cNvSpPr>
            <a:spLocks noGrp="1"/>
          </p:cNvSpPr>
          <p:nvPr>
            <p:ph type="subTitle" idx="1"/>
          </p:nvPr>
        </p:nvSpPr>
        <p:spPr>
          <a:xfrm>
            <a:off x="291194" y="5463170"/>
            <a:ext cx="4576081" cy="1157763"/>
          </a:xfrm>
        </p:spPr>
        <p:txBody>
          <a:bodyPr>
            <a:noAutofit/>
          </a:bodyPr>
          <a:lstStyle/>
          <a:p>
            <a:r>
              <a:rPr lang="de-DE" sz="1600" dirty="0"/>
              <a:t>Dr. Peter Sicking, Programmleiter</a:t>
            </a:r>
            <a:br>
              <a:rPr lang="de-DE" sz="1600" dirty="0"/>
            </a:br>
            <a:r>
              <a:rPr lang="de-DE" sz="1600" dirty="0"/>
              <a:t>Tanja Metz, Presse- und Öffentlichkeitsarbeit</a:t>
            </a:r>
            <a:br>
              <a:rPr lang="de-DE" sz="1600" dirty="0"/>
            </a:br>
            <a:br>
              <a:rPr lang="de-DE" sz="1600" dirty="0"/>
            </a:br>
            <a:r>
              <a:rPr lang="de-DE" sz="1600" dirty="0"/>
              <a:t>19.03.2021</a:t>
            </a:r>
          </a:p>
          <a:p>
            <a:br>
              <a:rPr lang="de-DE" sz="1500" dirty="0"/>
            </a:br>
            <a:endParaRPr lang="de-DE" sz="1500" dirty="0"/>
          </a:p>
        </p:txBody>
      </p:sp>
      <p:sp>
        <p:nvSpPr>
          <p:cNvPr id="5" name="Rechteck 4">
            <a:extLst>
              <a:ext uri="{FF2B5EF4-FFF2-40B4-BE49-F238E27FC236}">
                <a16:creationId xmlns:a16="http://schemas.microsoft.com/office/drawing/2014/main" id="{34886637-C649-4839-8A5A-E5F0657B83AC}"/>
              </a:ext>
            </a:extLst>
          </p:cNvPr>
          <p:cNvSpPr/>
          <p:nvPr/>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pic>
        <p:nvPicPr>
          <p:cNvPr id="7" name="Grafik 6" descr="Ein Bild, das Spiel, stehend enthält.&#10;&#10;Automatisch generierte Beschreibung">
            <a:extLst>
              <a:ext uri="{FF2B5EF4-FFF2-40B4-BE49-F238E27FC236}">
                <a16:creationId xmlns:a16="http://schemas.microsoft.com/office/drawing/2014/main" id="{D42A4C32-397E-4300-837D-D9760997A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685" y="101601"/>
            <a:ext cx="7046595" cy="6757427"/>
          </a:xfrm>
          <a:prstGeom prst="rect">
            <a:avLst/>
          </a:prstGeom>
        </p:spPr>
      </p:pic>
      <p:grpSp>
        <p:nvGrpSpPr>
          <p:cNvPr id="10" name="Gruppieren 9">
            <a:extLst>
              <a:ext uri="{FF2B5EF4-FFF2-40B4-BE49-F238E27FC236}">
                <a16:creationId xmlns:a16="http://schemas.microsoft.com/office/drawing/2014/main" id="{57F5144B-42A1-4545-A290-7A8733955A4E}"/>
              </a:ext>
            </a:extLst>
          </p:cNvPr>
          <p:cNvGrpSpPr/>
          <p:nvPr/>
        </p:nvGrpSpPr>
        <p:grpSpPr>
          <a:xfrm>
            <a:off x="289178" y="352578"/>
            <a:ext cx="3130297" cy="648615"/>
            <a:chOff x="388056" y="3728642"/>
            <a:chExt cx="4383969" cy="908383"/>
          </a:xfrm>
        </p:grpSpPr>
        <p:pic>
          <p:nvPicPr>
            <p:cNvPr id="11" name="Grafik 10" descr="Ein Bild, das Zeichnung, Essen enthält.&#10;&#10;Automatisch generierte Beschreibung">
              <a:extLst>
                <a:ext uri="{FF2B5EF4-FFF2-40B4-BE49-F238E27FC236}">
                  <a16:creationId xmlns:a16="http://schemas.microsoft.com/office/drawing/2014/main" id="{82B30782-0528-4D74-8BB4-DCE2363774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7090"/>
            <a:stretch/>
          </p:blipFill>
          <p:spPr>
            <a:xfrm>
              <a:off x="388056" y="3728642"/>
              <a:ext cx="993069" cy="908383"/>
            </a:xfrm>
            <a:prstGeom prst="rect">
              <a:avLst/>
            </a:prstGeom>
          </p:spPr>
        </p:pic>
        <p:pic>
          <p:nvPicPr>
            <p:cNvPr id="12" name="Grafik 11" descr="Ein Bild, das Zeichnung, Essen enthält.&#10;&#10;Automatisch generierte Beschreibung">
              <a:extLst>
                <a:ext uri="{FF2B5EF4-FFF2-40B4-BE49-F238E27FC236}">
                  <a16:creationId xmlns:a16="http://schemas.microsoft.com/office/drawing/2014/main" id="{5A514856-8B04-4F5B-88F6-CD405DB4E6CB}"/>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l="25328" r="-1138"/>
            <a:stretch/>
          </p:blipFill>
          <p:spPr>
            <a:xfrm>
              <a:off x="1485900" y="3728642"/>
              <a:ext cx="3286125" cy="908383"/>
            </a:xfrm>
            <a:prstGeom prst="rect">
              <a:avLst/>
            </a:prstGeom>
          </p:spPr>
        </p:pic>
      </p:grpSp>
      <p:sp>
        <p:nvSpPr>
          <p:cNvPr id="2" name="Titel 1">
            <a:extLst>
              <a:ext uri="{FF2B5EF4-FFF2-40B4-BE49-F238E27FC236}">
                <a16:creationId xmlns:a16="http://schemas.microsoft.com/office/drawing/2014/main" id="{C0E2B1AA-9403-E1DA-3A52-D08FD1421208}"/>
              </a:ext>
            </a:extLst>
          </p:cNvPr>
          <p:cNvSpPr txBox="1">
            <a:spLocks/>
          </p:cNvSpPr>
          <p:nvPr/>
        </p:nvSpPr>
        <p:spPr>
          <a:xfrm>
            <a:off x="291194" y="4663696"/>
            <a:ext cx="4576081" cy="748674"/>
          </a:xfrm>
          <a:prstGeom prst="rect">
            <a:avLst/>
          </a:prstGeom>
        </p:spPr>
        <p:txBody>
          <a:bodyPr vert="horz" wrap="square" lIns="0" tIns="45720" rIns="0" bIns="72000" rtlCol="0" anchor="b">
            <a:noAutofit/>
          </a:bodyPr>
          <a:lstStyle>
            <a:lvl1pPr algn="l" defTabSz="914400" rtl="0" eaLnBrk="1" latinLnBrk="0" hangingPunct="1">
              <a:lnSpc>
                <a:spcPct val="90000"/>
              </a:lnSpc>
              <a:spcBef>
                <a:spcPct val="0"/>
              </a:spcBef>
              <a:buNone/>
              <a:defRPr sz="4400" b="1" kern="1200" cap="all" baseline="0">
                <a:solidFill>
                  <a:schemeClr val="accent1"/>
                </a:solidFill>
                <a:latin typeface="+mj-lt"/>
                <a:ea typeface="+mj-ea"/>
                <a:cs typeface="+mj-cs"/>
              </a:defRPr>
            </a:lvl1pPr>
          </a:lstStyle>
          <a:p>
            <a:r>
              <a:rPr lang="de-DE" sz="2800">
                <a:latin typeface="Metropolis" panose="00000500000000000000" pitchFamily="50" charset="0"/>
              </a:rPr>
              <a:t>Synergie von Mobilität, Lebenskompetenz und Gesundheit </a:t>
            </a:r>
            <a:br>
              <a:rPr lang="de-DE" sz="3200">
                <a:latin typeface="Metropolis" panose="00000500000000000000" pitchFamily="50" charset="0"/>
              </a:rPr>
            </a:br>
            <a:r>
              <a:rPr lang="de-DE" sz="1800">
                <a:latin typeface="Metropolis" panose="00000500000000000000" pitchFamily="50" charset="0"/>
              </a:rPr>
              <a:t>Ein ganzheitlicher Ansatz für Wohlbefinden und Prävention</a:t>
            </a:r>
          </a:p>
          <a:p>
            <a:endParaRPr lang="de-DE" sz="3200" dirty="0">
              <a:latin typeface="Calibri" panose="020F0502020204030204" pitchFamily="34" charset="0"/>
              <a:cs typeface="Calibri" panose="020F0502020204030204" pitchFamily="34" charset="0"/>
            </a:endParaRPr>
          </a:p>
        </p:txBody>
      </p:sp>
      <p:sp>
        <p:nvSpPr>
          <p:cNvPr id="3" name="Untertitel 2">
            <a:extLst>
              <a:ext uri="{FF2B5EF4-FFF2-40B4-BE49-F238E27FC236}">
                <a16:creationId xmlns:a16="http://schemas.microsoft.com/office/drawing/2014/main" id="{E40E292A-61B1-D545-D525-2A4AC065D35F}"/>
              </a:ext>
            </a:extLst>
          </p:cNvPr>
          <p:cNvSpPr txBox="1">
            <a:spLocks/>
          </p:cNvSpPr>
          <p:nvPr/>
        </p:nvSpPr>
        <p:spPr>
          <a:xfrm>
            <a:off x="291194" y="5463170"/>
            <a:ext cx="4576081" cy="504371"/>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 typeface="HelveticaNeue LT 45 Light" panose="020B0403020202020204" pitchFamily="34" charset="0"/>
              <a:buNone/>
              <a:defRPr sz="20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Symbol" panose="05050102010706020507" pitchFamily="18" charset="2"/>
              <a:buNone/>
              <a:defRPr sz="2000" kern="1200">
                <a:solidFill>
                  <a:schemeClr val="accent3">
                    <a:lumMod val="75000"/>
                  </a:schemeClr>
                </a:solidFill>
                <a:latin typeface="+mj-lt"/>
                <a:ea typeface="+mn-ea"/>
                <a:cs typeface="+mn-cs"/>
              </a:defRPr>
            </a:lvl2pPr>
            <a:lvl3pPr marL="914400" indent="0" algn="ctr" defTabSz="914400" rtl="0" eaLnBrk="1" latinLnBrk="0" hangingPunct="1">
              <a:lnSpc>
                <a:spcPct val="90000"/>
              </a:lnSpc>
              <a:spcBef>
                <a:spcPts val="500"/>
              </a:spcBef>
              <a:buFont typeface="Symbol" panose="05050102010706020507" pitchFamily="18" charset="2"/>
              <a:buNone/>
              <a:defRPr sz="1800" kern="1200">
                <a:solidFill>
                  <a:schemeClr val="accent3">
                    <a:lumMod val="75000"/>
                  </a:schemeClr>
                </a:solidFill>
                <a:latin typeface="+mj-lt"/>
                <a:ea typeface="+mn-ea"/>
                <a:cs typeface="+mn-cs"/>
              </a:defRPr>
            </a:lvl3pPr>
            <a:lvl4pPr marL="1371600" indent="0" algn="ctr" defTabSz="914400" rtl="0" eaLnBrk="1" latinLnBrk="0" hangingPunct="1">
              <a:lnSpc>
                <a:spcPct val="90000"/>
              </a:lnSpc>
              <a:spcBef>
                <a:spcPts val="500"/>
              </a:spcBef>
              <a:buFont typeface="Symbol" panose="05050102010706020507" pitchFamily="18" charset="2"/>
              <a:buNone/>
              <a:defRPr sz="1600" kern="1200">
                <a:solidFill>
                  <a:schemeClr val="accent3">
                    <a:lumMod val="75000"/>
                  </a:schemeClr>
                </a:solidFill>
                <a:latin typeface="+mj-lt"/>
                <a:ea typeface="+mn-ea"/>
                <a:cs typeface="+mn-cs"/>
              </a:defRPr>
            </a:lvl4pPr>
            <a:lvl5pPr marL="1828800" indent="0" algn="ctr" defTabSz="914400" rtl="0" eaLnBrk="1" latinLnBrk="0" hangingPunct="1">
              <a:lnSpc>
                <a:spcPct val="90000"/>
              </a:lnSpc>
              <a:spcBef>
                <a:spcPts val="500"/>
              </a:spcBef>
              <a:buFont typeface="Symbol" panose="05050102010706020507" pitchFamily="18" charset="2"/>
              <a:buNone/>
              <a:tabLst/>
              <a:defRPr sz="1600" kern="1200">
                <a:solidFill>
                  <a:schemeClr val="accent3">
                    <a:lumMod val="75000"/>
                  </a:schemeClr>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1800">
                <a:latin typeface="Calibri" panose="020F0502020204030204" pitchFamily="34" charset="0"/>
                <a:cs typeface="Calibri" panose="020F0502020204030204" pitchFamily="34" charset="0"/>
              </a:rPr>
              <a:t>Kongress der Deutschen Lions</a:t>
            </a:r>
            <a:br>
              <a:rPr lang="de-DE" sz="1800">
                <a:latin typeface="Calibri" panose="020F0502020204030204" pitchFamily="34" charset="0"/>
                <a:cs typeface="Calibri" panose="020F0502020204030204" pitchFamily="34" charset="0"/>
              </a:rPr>
            </a:br>
            <a:r>
              <a:rPr lang="de-DE" sz="1800">
                <a:latin typeface="Calibri" panose="020F0502020204030204" pitchFamily="34" charset="0"/>
                <a:cs typeface="Calibri" panose="020F0502020204030204" pitchFamily="34" charset="0"/>
              </a:rPr>
              <a:t>Hannover, 10. Mai 2024 </a:t>
            </a:r>
          </a:p>
          <a:p>
            <a:r>
              <a:rPr lang="de-DE" sz="1400">
                <a:latin typeface="Calibri" panose="020F0502020204030204" pitchFamily="34" charset="0"/>
                <a:cs typeface="Calibri" panose="020F0502020204030204" pitchFamily="34" charset="0"/>
              </a:rPr>
              <a:t>Franziska Klemm, KKH Kaufmännische Krankenkasse</a:t>
            </a:r>
            <a:br>
              <a:rPr lang="de-DE" sz="1400">
                <a:latin typeface="Calibri" panose="020F0502020204030204" pitchFamily="34" charset="0"/>
                <a:cs typeface="Calibri" panose="020F0502020204030204" pitchFamily="34" charset="0"/>
              </a:rPr>
            </a:br>
            <a:r>
              <a:rPr lang="de-DE" sz="1400">
                <a:latin typeface="Calibri" panose="020F0502020204030204" pitchFamily="34" charset="0"/>
                <a:cs typeface="Calibri" panose="020F0502020204030204" pitchFamily="34" charset="0"/>
              </a:rPr>
              <a:t>Dr. Peter Sicking, Stiftung der Deutschen Lions / Lions-Quest</a:t>
            </a:r>
            <a:endParaRPr lang="de-DE" sz="1400" dirty="0">
              <a:latin typeface="Calibri" panose="020F050202020403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B1F5542E-538C-0BE3-02DA-65963674B6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252170"/>
            <a:ext cx="3807378" cy="1270787"/>
          </a:xfrm>
          <a:prstGeom prst="rect">
            <a:avLst/>
          </a:prstGeom>
        </p:spPr>
      </p:pic>
    </p:spTree>
    <p:extLst>
      <p:ext uri="{BB962C8B-B14F-4D97-AF65-F5344CB8AC3E}">
        <p14:creationId xmlns:p14="http://schemas.microsoft.com/office/powerpoint/2010/main" val="72112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9110A9-FB13-4CF8-9535-7D52216B3EC7}"/>
              </a:ext>
            </a:extLst>
          </p:cNvPr>
          <p:cNvSpPr>
            <a:spLocks noGrp="1"/>
          </p:cNvSpPr>
          <p:nvPr>
            <p:ph type="ctrTitle"/>
          </p:nvPr>
        </p:nvSpPr>
        <p:spPr>
          <a:xfrm>
            <a:off x="1533995" y="3063342"/>
            <a:ext cx="9117521" cy="1566081"/>
          </a:xfrm>
        </p:spPr>
        <p:txBody>
          <a:bodyPr/>
          <a:lstStyle/>
          <a:p>
            <a:r>
              <a:rPr lang="de-DE"/>
              <a:t>KKH und SDL</a:t>
            </a:r>
            <a:br>
              <a:rPr lang="de-DE" dirty="0"/>
            </a:br>
            <a:br>
              <a:rPr lang="de-DE" sz="1600"/>
            </a:br>
            <a:r>
              <a:rPr lang="de-DE"/>
              <a:t>Eine vertrauensvolle Gesundheitspartnerschaft</a:t>
            </a:r>
            <a:br>
              <a:rPr lang="de-DE"/>
            </a:br>
            <a:r>
              <a:rPr lang="de-DE"/>
              <a:t>auf Augenhöhe</a:t>
            </a:r>
            <a:endParaRPr lang="de-DE" dirty="0"/>
          </a:p>
        </p:txBody>
      </p:sp>
    </p:spTree>
    <p:extLst>
      <p:ext uri="{BB962C8B-B14F-4D97-AF65-F5344CB8AC3E}">
        <p14:creationId xmlns:p14="http://schemas.microsoft.com/office/powerpoint/2010/main" val="2799096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8733-0A87-4C11-A1E5-61B643090BD1}"/>
              </a:ext>
            </a:extLst>
          </p:cNvPr>
          <p:cNvSpPr>
            <a:spLocks noGrp="1"/>
          </p:cNvSpPr>
          <p:nvPr>
            <p:ph type="title"/>
          </p:nvPr>
        </p:nvSpPr>
        <p:spPr>
          <a:xfrm>
            <a:off x="334963" y="307812"/>
            <a:ext cx="11522074" cy="1032506"/>
          </a:xfrm>
        </p:spPr>
        <p:txBody>
          <a:bodyPr/>
          <a:lstStyle/>
          <a:p>
            <a:r>
              <a:rPr lang="de-DE"/>
              <a:t>Kooperationsgrundlage</a:t>
            </a:r>
            <a:endParaRPr lang="de-DE" dirty="0"/>
          </a:p>
        </p:txBody>
      </p:sp>
      <p:sp>
        <p:nvSpPr>
          <p:cNvPr id="8" name="Inhaltsplatzhalter 2">
            <a:extLst>
              <a:ext uri="{FF2B5EF4-FFF2-40B4-BE49-F238E27FC236}">
                <a16:creationId xmlns:a16="http://schemas.microsoft.com/office/drawing/2014/main" id="{F29565A4-378C-CD90-9EF3-68461478BDD7}"/>
              </a:ext>
            </a:extLst>
          </p:cNvPr>
          <p:cNvSpPr>
            <a:spLocks noGrp="1"/>
          </p:cNvSpPr>
          <p:nvPr>
            <p:ph idx="1"/>
          </p:nvPr>
        </p:nvSpPr>
        <p:spPr>
          <a:xfrm>
            <a:off x="334959" y="1851025"/>
            <a:ext cx="10615539" cy="4285159"/>
          </a:xfrm>
        </p:spPr>
        <p:txBody>
          <a:bodyPr>
            <a:noAutofit/>
          </a:bodyPr>
          <a:lstStyle/>
          <a:p>
            <a:pPr marL="228600" lvl="2">
              <a:lnSpc>
                <a:spcPct val="100000"/>
              </a:lnSpc>
              <a:spcBef>
                <a:spcPts val="1000"/>
              </a:spcBef>
              <a:buClr>
                <a:schemeClr val="accent1"/>
              </a:buClr>
              <a:buFont typeface="HelveticaNeue LT 45 Light" panose="020B0403020202020204" pitchFamily="34" charset="0"/>
              <a:buChar char="•"/>
            </a:pPr>
            <a:r>
              <a:rPr lang="de-DE" sz="2400"/>
              <a:t>„Präventionsgesetz“ von 2015: § 20a SGB V – Leistungen zur Gesundheitsförderung und Prävention in Lebenswelten</a:t>
            </a:r>
          </a:p>
          <a:p>
            <a:pPr marL="228600" lvl="2">
              <a:lnSpc>
                <a:spcPct val="100000"/>
              </a:lnSpc>
              <a:spcBef>
                <a:spcPts val="1000"/>
              </a:spcBef>
              <a:buClr>
                <a:schemeClr val="accent1"/>
              </a:buClr>
              <a:buFont typeface="HelveticaNeue LT 45 Light" panose="020B0403020202020204" pitchFamily="34" charset="0"/>
              <a:buChar char="•"/>
            </a:pPr>
            <a:r>
              <a:rPr lang="de-DE" sz="2400"/>
              <a:t>Anhand dieses Gesetzes sind Leistungen der Krankenkassen zur Verhinderung und Verminderung von Krankheitsrisiken geregelt</a:t>
            </a:r>
          </a:p>
          <a:p>
            <a:pPr marL="228600" lvl="2">
              <a:lnSpc>
                <a:spcPct val="100000"/>
              </a:lnSpc>
              <a:spcBef>
                <a:spcPts val="1000"/>
              </a:spcBef>
              <a:buClr>
                <a:schemeClr val="accent1"/>
              </a:buClr>
              <a:buFont typeface="HelveticaNeue LT 45 Light" panose="020B0403020202020204" pitchFamily="34" charset="0"/>
              <a:buChar char="•"/>
            </a:pPr>
            <a:r>
              <a:rPr lang="de-DE" sz="2400"/>
              <a:t>Demnach sind gesetzliche Krankenversicherungen dazu verpflichtet gesundheitsfördernde Maßnahmen zu subventionieren</a:t>
            </a:r>
          </a:p>
          <a:p>
            <a:pPr marL="228600" lvl="2">
              <a:lnSpc>
                <a:spcPct val="100000"/>
              </a:lnSpc>
              <a:spcBef>
                <a:spcPts val="1000"/>
              </a:spcBef>
              <a:buClr>
                <a:schemeClr val="accent1"/>
              </a:buClr>
              <a:buFont typeface="HelveticaNeue LT 45 Light" panose="020B0403020202020204" pitchFamily="34" charset="0"/>
              <a:buChar char="•"/>
            </a:pPr>
            <a:r>
              <a:rPr lang="de-DE" sz="2400"/>
              <a:t>In der Lebenswelt Schule geht es insbesondere darum,</a:t>
            </a:r>
            <a:br>
              <a:rPr lang="de-DE" sz="2400"/>
            </a:br>
            <a:r>
              <a:rPr lang="de-DE" sz="2400"/>
              <a:t>strukturelle Rahmenbedingungen zu schaffen, die ein</a:t>
            </a:r>
            <a:br>
              <a:rPr lang="de-DE" sz="2400"/>
            </a:br>
            <a:r>
              <a:rPr lang="de-DE" sz="2400"/>
              <a:t>gesundes Aufwachsen ermöglichen und unterstützen</a:t>
            </a:r>
          </a:p>
        </p:txBody>
      </p:sp>
      <p:pic>
        <p:nvPicPr>
          <p:cNvPr id="2050" name="Picture 2" descr="Präventionsgesetz">
            <a:extLst>
              <a:ext uri="{FF2B5EF4-FFF2-40B4-BE49-F238E27FC236}">
                <a16:creationId xmlns:a16="http://schemas.microsoft.com/office/drawing/2014/main" id="{D4D8758A-A842-6A8F-EFA0-5BAC885E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4228812"/>
            <a:ext cx="3507103" cy="159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B2F16B8-3144-879F-8F0F-FFAD339CF5D8}"/>
              </a:ext>
            </a:extLst>
          </p:cNvPr>
          <p:cNvSpPr txBox="1">
            <a:spLocks noChangeArrowheads="1"/>
          </p:cNvSpPr>
          <p:nvPr/>
        </p:nvSpPr>
        <p:spPr bwMode="auto">
          <a:xfrm>
            <a:off x="11308213" y="5686895"/>
            <a:ext cx="940937" cy="174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DE" sz="400" b="0" i="0" u="none" strike="noStrike" kern="0" cap="none" spc="0" normalizeH="0" baseline="0" noProof="0">
                <a:ln>
                  <a:noFill/>
                </a:ln>
                <a:solidFill>
                  <a:prstClr val="white">
                    <a:lumMod val="65000"/>
                  </a:prstClr>
                </a:solidFill>
                <a:effectLst/>
                <a:uLnTx/>
                <a:uFillTx/>
                <a:latin typeface="Arial"/>
                <a:ea typeface="+mn-ea"/>
                <a:cs typeface="+mn-cs"/>
              </a:rPr>
              <a:t>Quelle: Pflege.de</a:t>
            </a:r>
            <a:endParaRPr kumimoji="0" lang="de-DE" sz="400" b="0" i="0" u="none" strike="noStrike" kern="0" cap="none" spc="0" normalizeH="0" baseline="0" noProof="0" dirty="0">
              <a:ln>
                <a:noFill/>
              </a:ln>
              <a:solidFill>
                <a:prstClr val="white">
                  <a:lumMod val="65000"/>
                </a:prstClr>
              </a:solidFill>
              <a:effectLst/>
              <a:uLnTx/>
              <a:uFillTx/>
              <a:latin typeface="Arial"/>
              <a:ea typeface="+mn-ea"/>
              <a:cs typeface="+mn-cs"/>
            </a:endParaRPr>
          </a:p>
        </p:txBody>
      </p:sp>
      <p:pic>
        <p:nvPicPr>
          <p:cNvPr id="9" name="Grafik 8">
            <a:extLst>
              <a:ext uri="{FF2B5EF4-FFF2-40B4-BE49-F238E27FC236}">
                <a16:creationId xmlns:a16="http://schemas.microsoft.com/office/drawing/2014/main" id="{DFA27285-209D-B4FA-E720-59FF7D8A474F}"/>
              </a:ext>
            </a:extLst>
          </p:cNvPr>
          <p:cNvPicPr>
            <a:picLocks noChangeAspect="1"/>
          </p:cNvPicPr>
          <p:nvPr/>
        </p:nvPicPr>
        <p:blipFill>
          <a:blip r:embed="rId4"/>
          <a:stretch>
            <a:fillRect/>
          </a:stretch>
        </p:blipFill>
        <p:spPr>
          <a:xfrm>
            <a:off x="8686807" y="6500616"/>
            <a:ext cx="1408353" cy="206392"/>
          </a:xfrm>
          <a:prstGeom prst="rect">
            <a:avLst/>
          </a:prstGeom>
        </p:spPr>
      </p:pic>
      <p:sp>
        <p:nvSpPr>
          <p:cNvPr id="10" name="Foliennummernplatzhalter 3">
            <a:extLst>
              <a:ext uri="{FF2B5EF4-FFF2-40B4-BE49-F238E27FC236}">
                <a16:creationId xmlns:a16="http://schemas.microsoft.com/office/drawing/2014/main" id="{2B2D97B0-172A-6158-368E-CA89D636BC5E}"/>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1" name="Fußzeilenplatzhalter 4">
            <a:extLst>
              <a:ext uri="{FF2B5EF4-FFF2-40B4-BE49-F238E27FC236}">
                <a16:creationId xmlns:a16="http://schemas.microsoft.com/office/drawing/2014/main" id="{8742C37C-1663-8E10-43DD-389741863652}"/>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spTree>
    <p:extLst>
      <p:ext uri="{BB962C8B-B14F-4D97-AF65-F5344CB8AC3E}">
        <p14:creationId xmlns:p14="http://schemas.microsoft.com/office/powerpoint/2010/main" val="1567734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8733-0A87-4C11-A1E5-61B643090BD1}"/>
              </a:ext>
            </a:extLst>
          </p:cNvPr>
          <p:cNvSpPr>
            <a:spLocks noGrp="1"/>
          </p:cNvSpPr>
          <p:nvPr>
            <p:ph type="title"/>
          </p:nvPr>
        </p:nvSpPr>
        <p:spPr>
          <a:xfrm>
            <a:off x="334963" y="307812"/>
            <a:ext cx="11522074" cy="1032506"/>
          </a:xfrm>
        </p:spPr>
        <p:txBody>
          <a:bodyPr/>
          <a:lstStyle/>
          <a:p>
            <a:r>
              <a:rPr lang="de-DE"/>
              <a:t>Chronologie der Gesundheitspartnerschaft</a:t>
            </a:r>
            <a:endParaRPr lang="de-DE" dirty="0"/>
          </a:p>
        </p:txBody>
      </p:sp>
      <p:sp>
        <p:nvSpPr>
          <p:cNvPr id="8" name="Inhaltsplatzhalter 2">
            <a:extLst>
              <a:ext uri="{FF2B5EF4-FFF2-40B4-BE49-F238E27FC236}">
                <a16:creationId xmlns:a16="http://schemas.microsoft.com/office/drawing/2014/main" id="{F29565A4-378C-CD90-9EF3-68461478BDD7}"/>
              </a:ext>
            </a:extLst>
          </p:cNvPr>
          <p:cNvSpPr>
            <a:spLocks noGrp="1"/>
          </p:cNvSpPr>
          <p:nvPr>
            <p:ph idx="1"/>
          </p:nvPr>
        </p:nvSpPr>
        <p:spPr>
          <a:xfrm>
            <a:off x="334960" y="1851025"/>
            <a:ext cx="9143578" cy="4285159"/>
          </a:xfrm>
        </p:spPr>
        <p:txBody>
          <a:bodyPr>
            <a:noAutofit/>
          </a:bodyPr>
          <a:lstStyle/>
          <a:p>
            <a:pPr marL="228600" lvl="2">
              <a:lnSpc>
                <a:spcPct val="100000"/>
              </a:lnSpc>
              <a:spcBef>
                <a:spcPts val="1000"/>
              </a:spcBef>
              <a:buClr>
                <a:schemeClr val="accent1"/>
              </a:buClr>
              <a:buFont typeface="HelveticaNeue LT 45 Light" panose="020B0403020202020204" pitchFamily="34" charset="0"/>
              <a:buChar char="•"/>
            </a:pPr>
            <a:r>
              <a:rPr lang="de-DE" sz="2400"/>
              <a:t>Erste Gespräche im Sommer 2017</a:t>
            </a:r>
            <a:br>
              <a:rPr lang="de-DE" sz="2400"/>
            </a:br>
            <a:endParaRPr lang="de-DE" sz="2400"/>
          </a:p>
          <a:p>
            <a:pPr marL="228600" lvl="2">
              <a:lnSpc>
                <a:spcPct val="100000"/>
              </a:lnSpc>
              <a:spcBef>
                <a:spcPts val="1000"/>
              </a:spcBef>
              <a:buClr>
                <a:schemeClr val="accent1"/>
              </a:buClr>
              <a:buFont typeface="HelveticaNeue LT 45 Light" panose="020B0403020202020204" pitchFamily="34" charset="0"/>
              <a:buChar char="•"/>
            </a:pPr>
            <a:r>
              <a:rPr lang="de-DE" sz="2400"/>
              <a:t>1. Kooperationsvereinbarung: 01.01.2018 – 30.06.2021</a:t>
            </a:r>
          </a:p>
          <a:p>
            <a:pPr marL="590550" lvl="3">
              <a:lnSpc>
                <a:spcPct val="100000"/>
              </a:lnSpc>
              <a:spcBef>
                <a:spcPts val="1000"/>
              </a:spcBef>
              <a:buClr>
                <a:schemeClr val="accent1"/>
              </a:buClr>
              <a:buFont typeface="HelveticaNeue LT 45 Light" panose="020B0403020202020204" pitchFamily="34" charset="0"/>
              <a:buChar char="•"/>
            </a:pPr>
            <a:r>
              <a:rPr lang="de-DE" sz="2200"/>
              <a:t>Nachtragsvereinbarung zur 1. Kooperationsvereinbarung: 01.07.2021 – 30.06.2023</a:t>
            </a:r>
            <a:br>
              <a:rPr lang="de-DE" sz="2200"/>
            </a:br>
            <a:endParaRPr lang="de-DE" sz="2200"/>
          </a:p>
          <a:p>
            <a:pPr marL="228600" lvl="2">
              <a:lnSpc>
                <a:spcPct val="100000"/>
              </a:lnSpc>
              <a:spcBef>
                <a:spcPts val="1000"/>
              </a:spcBef>
              <a:buClr>
                <a:schemeClr val="accent1"/>
              </a:buClr>
              <a:buFont typeface="HelveticaNeue LT 45 Light" panose="020B0403020202020204" pitchFamily="34" charset="0"/>
              <a:buChar char="•"/>
            </a:pPr>
            <a:r>
              <a:rPr lang="de-DE" sz="2400"/>
              <a:t>2. Kooperationsvereinbarung: 01.07.2023 – 30.06.2025</a:t>
            </a:r>
          </a:p>
        </p:txBody>
      </p:sp>
      <p:pic>
        <p:nvPicPr>
          <p:cNvPr id="6" name="Grafik 5" descr="Ein Bild, das Text, Dokument, Brief, Papier enthält.&#10;&#10;Automatisch generierte Beschreibung">
            <a:extLst>
              <a:ext uri="{FF2B5EF4-FFF2-40B4-BE49-F238E27FC236}">
                <a16:creationId xmlns:a16="http://schemas.microsoft.com/office/drawing/2014/main" id="{CB463A80-5E48-23C7-8C97-8A64D49DB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5025" y="1648130"/>
            <a:ext cx="2164245" cy="3043469"/>
          </a:xfrm>
          <a:prstGeom prst="rect">
            <a:avLst/>
          </a:prstGeom>
        </p:spPr>
      </p:pic>
      <p:pic>
        <p:nvPicPr>
          <p:cNvPr id="10" name="Grafik 9" descr="Ein Bild, das Text, Screenshot, Schrift, Design enthält.&#10;&#10;Automatisch generierte Beschreibung">
            <a:extLst>
              <a:ext uri="{FF2B5EF4-FFF2-40B4-BE49-F238E27FC236}">
                <a16:creationId xmlns:a16="http://schemas.microsoft.com/office/drawing/2014/main" id="{C45C236F-A5F8-B578-D7E7-ED27F4FBB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7147" y="2819009"/>
            <a:ext cx="2164245" cy="3046532"/>
          </a:xfrm>
          <a:prstGeom prst="rect">
            <a:avLst/>
          </a:prstGeom>
        </p:spPr>
      </p:pic>
      <p:pic>
        <p:nvPicPr>
          <p:cNvPr id="12" name="Grafik 11">
            <a:extLst>
              <a:ext uri="{FF2B5EF4-FFF2-40B4-BE49-F238E27FC236}">
                <a16:creationId xmlns:a16="http://schemas.microsoft.com/office/drawing/2014/main" id="{F43C3FC7-EBD3-72C6-1B02-0F157A44B304}"/>
              </a:ext>
            </a:extLst>
          </p:cNvPr>
          <p:cNvPicPr>
            <a:picLocks noChangeAspect="1"/>
          </p:cNvPicPr>
          <p:nvPr/>
        </p:nvPicPr>
        <p:blipFill>
          <a:blip r:embed="rId5"/>
          <a:stretch>
            <a:fillRect/>
          </a:stretch>
        </p:blipFill>
        <p:spPr>
          <a:xfrm>
            <a:off x="8686807" y="6500616"/>
            <a:ext cx="1408353" cy="206392"/>
          </a:xfrm>
          <a:prstGeom prst="rect">
            <a:avLst/>
          </a:prstGeom>
        </p:spPr>
      </p:pic>
      <p:sp>
        <p:nvSpPr>
          <p:cNvPr id="13" name="Foliennummernplatzhalter 3">
            <a:extLst>
              <a:ext uri="{FF2B5EF4-FFF2-40B4-BE49-F238E27FC236}">
                <a16:creationId xmlns:a16="http://schemas.microsoft.com/office/drawing/2014/main" id="{3AF61F7A-AFF1-CEBE-4B1F-7F341F360CF7}"/>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4" name="Fußzeilenplatzhalter 4">
            <a:extLst>
              <a:ext uri="{FF2B5EF4-FFF2-40B4-BE49-F238E27FC236}">
                <a16:creationId xmlns:a16="http://schemas.microsoft.com/office/drawing/2014/main" id="{6215FFF3-F21A-EE56-E548-7218B8009485}"/>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spTree>
    <p:extLst>
      <p:ext uri="{BB962C8B-B14F-4D97-AF65-F5344CB8AC3E}">
        <p14:creationId xmlns:p14="http://schemas.microsoft.com/office/powerpoint/2010/main" val="216321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8733-0A87-4C11-A1E5-61B643090BD1}"/>
              </a:ext>
            </a:extLst>
          </p:cNvPr>
          <p:cNvSpPr>
            <a:spLocks noGrp="1"/>
          </p:cNvSpPr>
          <p:nvPr>
            <p:ph type="title"/>
          </p:nvPr>
        </p:nvSpPr>
        <p:spPr>
          <a:xfrm>
            <a:off x="334963" y="307812"/>
            <a:ext cx="11522074" cy="1032506"/>
          </a:xfrm>
        </p:spPr>
        <p:txBody>
          <a:bodyPr/>
          <a:lstStyle/>
          <a:p>
            <a:r>
              <a:rPr lang="de-DE"/>
              <a:t>Aktivitäten und Meilensteine</a:t>
            </a:r>
            <a:endParaRPr lang="de-DE" dirty="0"/>
          </a:p>
        </p:txBody>
      </p:sp>
      <p:sp>
        <p:nvSpPr>
          <p:cNvPr id="8" name="Inhaltsplatzhalter 2">
            <a:extLst>
              <a:ext uri="{FF2B5EF4-FFF2-40B4-BE49-F238E27FC236}">
                <a16:creationId xmlns:a16="http://schemas.microsoft.com/office/drawing/2014/main" id="{F29565A4-378C-CD90-9EF3-68461478BDD7}"/>
              </a:ext>
            </a:extLst>
          </p:cNvPr>
          <p:cNvSpPr>
            <a:spLocks noGrp="1"/>
          </p:cNvSpPr>
          <p:nvPr>
            <p:ph idx="1"/>
          </p:nvPr>
        </p:nvSpPr>
        <p:spPr>
          <a:xfrm>
            <a:off x="334960" y="1851025"/>
            <a:ext cx="7593558" cy="4285159"/>
          </a:xfrm>
        </p:spPr>
        <p:txBody>
          <a:bodyPr>
            <a:noAutofit/>
          </a:bodyPr>
          <a:lstStyle/>
          <a:p>
            <a:pPr marL="228600" lvl="3">
              <a:lnSpc>
                <a:spcPts val="2300"/>
              </a:lnSpc>
              <a:spcBef>
                <a:spcPts val="1000"/>
              </a:spcBef>
              <a:buClr>
                <a:schemeClr val="accent1"/>
              </a:buClr>
              <a:buFont typeface="HelveticaNeue LT 45 Light" panose="020B0403020202020204" pitchFamily="34" charset="0"/>
              <a:buChar char="•"/>
            </a:pPr>
            <a:r>
              <a:rPr lang="de-DE" sz="2400" b="1">
                <a:latin typeface="+mn-lt"/>
              </a:rPr>
              <a:t>1. Kooperationsphase bis 30.06.2023</a:t>
            </a:r>
            <a:endParaRPr lang="de-DE" sz="2200" b="1">
              <a:latin typeface="+mn-lt"/>
            </a:endParaRP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Bedarfsorientierte Finanzierung von LQ EW-Seminaren im gesamten Bundesgebiet</a:t>
            </a: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Überarbeitung und Aktualisierung des Programmformats Lions-Quest „Erwachsen werden“</a:t>
            </a: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Herausgabe des neuen Programmhandbuchs für Lions-Quest „Erwachsen werden“ in der 5. vollständig überarbeiteten Ausgabe im neuen Design</a:t>
            </a: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Auf- und Ausbau gemeinsamer Netzwerke</a:t>
            </a:r>
          </a:p>
          <a:p>
            <a:pPr marL="361950" lvl="3" indent="0">
              <a:lnSpc>
                <a:spcPts val="2300"/>
              </a:lnSpc>
              <a:spcBef>
                <a:spcPts val="1000"/>
              </a:spcBef>
              <a:spcAft>
                <a:spcPts val="1200"/>
              </a:spcAft>
              <a:buClr>
                <a:schemeClr val="accent1"/>
              </a:buClr>
              <a:buNone/>
              <a:defRPr/>
            </a:pPr>
            <a:endParaRPr lang="de-DE" sz="2200">
              <a:latin typeface="+mn-lt"/>
            </a:endParaRPr>
          </a:p>
          <a:p>
            <a:pPr marL="228600" lvl="2">
              <a:lnSpc>
                <a:spcPts val="2300"/>
              </a:lnSpc>
              <a:spcBef>
                <a:spcPts val="1000"/>
              </a:spcBef>
              <a:buClr>
                <a:schemeClr val="accent1"/>
              </a:buClr>
              <a:buFont typeface="HelveticaNeue LT 45 Light" panose="020B0403020202020204" pitchFamily="34" charset="0"/>
              <a:buChar char="•"/>
            </a:pPr>
            <a:endParaRPr lang="de-DE" sz="2200">
              <a:latin typeface="+mn-lt"/>
            </a:endParaRPr>
          </a:p>
        </p:txBody>
      </p:sp>
      <p:pic>
        <p:nvPicPr>
          <p:cNvPr id="3" name="Grafik 2">
            <a:extLst>
              <a:ext uri="{FF2B5EF4-FFF2-40B4-BE49-F238E27FC236}">
                <a16:creationId xmlns:a16="http://schemas.microsoft.com/office/drawing/2014/main" id="{B89408CC-39D1-6AAF-B831-DE7696A273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1787" y="1996073"/>
            <a:ext cx="2831717" cy="3288172"/>
          </a:xfrm>
          <a:prstGeom prst="rect">
            <a:avLst/>
          </a:prstGeom>
          <a:effectLst>
            <a:outerShdw blurRad="63500" sx="102000" sy="102000" algn="ctr" rotWithShape="0">
              <a:prstClr val="black">
                <a:alpha val="40000"/>
              </a:prstClr>
            </a:outerShdw>
          </a:effectLst>
        </p:spPr>
      </p:pic>
      <p:pic>
        <p:nvPicPr>
          <p:cNvPr id="9" name="Grafik 8">
            <a:extLst>
              <a:ext uri="{FF2B5EF4-FFF2-40B4-BE49-F238E27FC236}">
                <a16:creationId xmlns:a16="http://schemas.microsoft.com/office/drawing/2014/main" id="{F9660AB2-1799-A57B-C727-8BFE3D63A1F5}"/>
              </a:ext>
            </a:extLst>
          </p:cNvPr>
          <p:cNvPicPr>
            <a:picLocks noChangeAspect="1"/>
          </p:cNvPicPr>
          <p:nvPr/>
        </p:nvPicPr>
        <p:blipFill>
          <a:blip r:embed="rId4"/>
          <a:stretch>
            <a:fillRect/>
          </a:stretch>
        </p:blipFill>
        <p:spPr>
          <a:xfrm>
            <a:off x="8686807" y="6500616"/>
            <a:ext cx="1408353" cy="206392"/>
          </a:xfrm>
          <a:prstGeom prst="rect">
            <a:avLst/>
          </a:prstGeom>
        </p:spPr>
      </p:pic>
      <p:sp>
        <p:nvSpPr>
          <p:cNvPr id="10" name="Foliennummernplatzhalter 3">
            <a:extLst>
              <a:ext uri="{FF2B5EF4-FFF2-40B4-BE49-F238E27FC236}">
                <a16:creationId xmlns:a16="http://schemas.microsoft.com/office/drawing/2014/main" id="{C3A72BC9-AECB-4862-CC3C-6DFAEB1A4D7C}"/>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1" name="Fußzeilenplatzhalter 4">
            <a:extLst>
              <a:ext uri="{FF2B5EF4-FFF2-40B4-BE49-F238E27FC236}">
                <a16:creationId xmlns:a16="http://schemas.microsoft.com/office/drawing/2014/main" id="{E0E4C8A8-C01A-5C74-F3EF-204CB242DDDC}"/>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spTree>
    <p:extLst>
      <p:ext uri="{BB962C8B-B14F-4D97-AF65-F5344CB8AC3E}">
        <p14:creationId xmlns:p14="http://schemas.microsoft.com/office/powerpoint/2010/main" val="282476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8733-0A87-4C11-A1E5-61B643090BD1}"/>
              </a:ext>
            </a:extLst>
          </p:cNvPr>
          <p:cNvSpPr>
            <a:spLocks noGrp="1"/>
          </p:cNvSpPr>
          <p:nvPr>
            <p:ph type="title"/>
          </p:nvPr>
        </p:nvSpPr>
        <p:spPr>
          <a:xfrm>
            <a:off x="334963" y="307812"/>
            <a:ext cx="11522074" cy="1032506"/>
          </a:xfrm>
        </p:spPr>
        <p:txBody>
          <a:bodyPr/>
          <a:lstStyle/>
          <a:p>
            <a:r>
              <a:rPr lang="de-DE"/>
              <a:t>Aktivitäten und Meilensteine</a:t>
            </a:r>
            <a:endParaRPr lang="de-DE" dirty="0"/>
          </a:p>
        </p:txBody>
      </p:sp>
      <p:sp>
        <p:nvSpPr>
          <p:cNvPr id="8" name="Inhaltsplatzhalter 2">
            <a:extLst>
              <a:ext uri="{FF2B5EF4-FFF2-40B4-BE49-F238E27FC236}">
                <a16:creationId xmlns:a16="http://schemas.microsoft.com/office/drawing/2014/main" id="{F29565A4-378C-CD90-9EF3-68461478BDD7}"/>
              </a:ext>
            </a:extLst>
          </p:cNvPr>
          <p:cNvSpPr>
            <a:spLocks noGrp="1"/>
          </p:cNvSpPr>
          <p:nvPr>
            <p:ph idx="1"/>
          </p:nvPr>
        </p:nvSpPr>
        <p:spPr>
          <a:xfrm>
            <a:off x="334959" y="1851025"/>
            <a:ext cx="10414817" cy="4285159"/>
          </a:xfrm>
        </p:spPr>
        <p:txBody>
          <a:bodyPr>
            <a:noAutofit/>
          </a:bodyPr>
          <a:lstStyle/>
          <a:p>
            <a:pPr marL="228600" lvl="2">
              <a:lnSpc>
                <a:spcPts val="2300"/>
              </a:lnSpc>
              <a:spcBef>
                <a:spcPts val="1000"/>
              </a:spcBef>
              <a:buClr>
                <a:schemeClr val="accent1"/>
              </a:buClr>
              <a:buFont typeface="HelveticaNeue LT 45 Light" panose="020B0403020202020204" pitchFamily="34" charset="0"/>
              <a:buChar char="•"/>
            </a:pPr>
            <a:r>
              <a:rPr lang="de-DE" sz="2400" b="1">
                <a:latin typeface="+mn-lt"/>
              </a:rPr>
              <a:t>2. Kooperationsphase bis 30.06.2025</a:t>
            </a:r>
            <a:endParaRPr lang="de-DE" sz="2200" b="1">
              <a:latin typeface="+mn-lt"/>
            </a:endParaRP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Anteilige Finanzierung aller LQ EW- und LQ EH-Seminare mit 10 Prozent</a:t>
            </a: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Anteilige Finanzierung der Seminar-Akquise und Beratung der Schulen</a:t>
            </a: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Entwicklung und Veröffentlichung von Ergänzungsmodulen zur Gesundheitsförderung für das Programmformat Lions-Quest</a:t>
            </a:r>
            <a:br>
              <a:rPr lang="de-DE" sz="2200">
                <a:latin typeface="+mn-lt"/>
              </a:rPr>
            </a:br>
            <a:r>
              <a:rPr lang="de-DE" sz="2200">
                <a:latin typeface="+mn-lt"/>
              </a:rPr>
              <a:t>„Erwachsen handeln“</a:t>
            </a: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Engere Zusammenarbeit bei ÖA und Kommunikation</a:t>
            </a:r>
          </a:p>
          <a:p>
            <a:pPr marL="590550" lvl="3">
              <a:lnSpc>
                <a:spcPts val="2300"/>
              </a:lnSpc>
              <a:spcBef>
                <a:spcPts val="1000"/>
              </a:spcBef>
              <a:spcAft>
                <a:spcPts val="1200"/>
              </a:spcAft>
              <a:buClr>
                <a:schemeClr val="accent1"/>
              </a:buClr>
              <a:buFont typeface="HelveticaNeue LT 45 Light" panose="020B0403020202020204" pitchFamily="34" charset="0"/>
              <a:buChar char="•"/>
              <a:defRPr/>
            </a:pPr>
            <a:r>
              <a:rPr lang="de-DE" sz="2200">
                <a:latin typeface="+mn-lt"/>
              </a:rPr>
              <a:t>Fachberatung zum Thema „Gesundheitsförderung“, unter </a:t>
            </a:r>
            <a:br>
              <a:rPr lang="de-DE" sz="2200">
                <a:latin typeface="+mn-lt"/>
              </a:rPr>
            </a:br>
            <a:r>
              <a:rPr lang="de-DE" sz="2200">
                <a:latin typeface="+mn-lt"/>
              </a:rPr>
              <a:t>anderem im Wissenschaftlichen Beirat Lions-Quest</a:t>
            </a:r>
          </a:p>
          <a:p>
            <a:pPr marL="228600" lvl="2">
              <a:lnSpc>
                <a:spcPts val="2300"/>
              </a:lnSpc>
              <a:spcBef>
                <a:spcPts val="1000"/>
              </a:spcBef>
              <a:buClr>
                <a:schemeClr val="accent1"/>
              </a:buClr>
              <a:buFont typeface="HelveticaNeue LT 45 Light" panose="020B0403020202020204" pitchFamily="34" charset="0"/>
              <a:buChar char="•"/>
            </a:pPr>
            <a:endParaRPr lang="de-DE" sz="2400">
              <a:latin typeface="+mn-lt"/>
            </a:endParaRPr>
          </a:p>
        </p:txBody>
      </p:sp>
      <p:pic>
        <p:nvPicPr>
          <p:cNvPr id="3" name="Grafik 2" descr="Ein Bild, das Text, Screenshot, Person, Onlinewerbung enthält.&#10;&#10;Automatisch generierte Beschreibung">
            <a:extLst>
              <a:ext uri="{FF2B5EF4-FFF2-40B4-BE49-F238E27FC236}">
                <a16:creationId xmlns:a16="http://schemas.microsoft.com/office/drawing/2014/main" id="{E89BF994-C5F0-4405-81FF-85BD960B0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832" y="3429000"/>
            <a:ext cx="1815221" cy="2548899"/>
          </a:xfrm>
          <a:prstGeom prst="rect">
            <a:avLst/>
          </a:prstGeom>
          <a:effectLst>
            <a:outerShdw blurRad="63500" sx="102000" sy="102000" algn="ctr" rotWithShape="0">
              <a:prstClr val="black">
                <a:alpha val="40000"/>
              </a:prstClr>
            </a:outerShdw>
          </a:effectLst>
        </p:spPr>
      </p:pic>
      <p:pic>
        <p:nvPicPr>
          <p:cNvPr id="9" name="Grafik 8">
            <a:extLst>
              <a:ext uri="{FF2B5EF4-FFF2-40B4-BE49-F238E27FC236}">
                <a16:creationId xmlns:a16="http://schemas.microsoft.com/office/drawing/2014/main" id="{F6B285BD-DAA5-52A5-A087-4FD42C8388B2}"/>
              </a:ext>
            </a:extLst>
          </p:cNvPr>
          <p:cNvPicPr>
            <a:picLocks noChangeAspect="1"/>
          </p:cNvPicPr>
          <p:nvPr/>
        </p:nvPicPr>
        <p:blipFill>
          <a:blip r:embed="rId4"/>
          <a:stretch>
            <a:fillRect/>
          </a:stretch>
        </p:blipFill>
        <p:spPr>
          <a:xfrm>
            <a:off x="8686807" y="6500616"/>
            <a:ext cx="1408353" cy="206392"/>
          </a:xfrm>
          <a:prstGeom prst="rect">
            <a:avLst/>
          </a:prstGeom>
        </p:spPr>
      </p:pic>
      <p:sp>
        <p:nvSpPr>
          <p:cNvPr id="10" name="Foliennummernplatzhalter 3">
            <a:extLst>
              <a:ext uri="{FF2B5EF4-FFF2-40B4-BE49-F238E27FC236}">
                <a16:creationId xmlns:a16="http://schemas.microsoft.com/office/drawing/2014/main" id="{A955FA21-3528-7A63-8762-67B4E68CBFA9}"/>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1" name="Fußzeilenplatzhalter 4">
            <a:extLst>
              <a:ext uri="{FF2B5EF4-FFF2-40B4-BE49-F238E27FC236}">
                <a16:creationId xmlns:a16="http://schemas.microsoft.com/office/drawing/2014/main" id="{1DE51C5E-E084-0EB4-F20A-6DA8A8830007}"/>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spTree>
    <p:extLst>
      <p:ext uri="{BB962C8B-B14F-4D97-AF65-F5344CB8AC3E}">
        <p14:creationId xmlns:p14="http://schemas.microsoft.com/office/powerpoint/2010/main" val="4215408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8733-0A87-4C11-A1E5-61B643090BD1}"/>
              </a:ext>
            </a:extLst>
          </p:cNvPr>
          <p:cNvSpPr>
            <a:spLocks noGrp="1"/>
          </p:cNvSpPr>
          <p:nvPr>
            <p:ph type="title"/>
          </p:nvPr>
        </p:nvSpPr>
        <p:spPr>
          <a:xfrm>
            <a:off x="334963" y="307812"/>
            <a:ext cx="11522074" cy="1032506"/>
          </a:xfrm>
        </p:spPr>
        <p:txBody>
          <a:bodyPr/>
          <a:lstStyle/>
          <a:p>
            <a:r>
              <a:rPr lang="de-DE"/>
              <a:t>Gemeinsame Mission</a:t>
            </a:r>
            <a:endParaRPr lang="de-DE" dirty="0"/>
          </a:p>
        </p:txBody>
      </p:sp>
      <p:sp>
        <p:nvSpPr>
          <p:cNvPr id="8" name="Inhaltsplatzhalter 2">
            <a:extLst>
              <a:ext uri="{FF2B5EF4-FFF2-40B4-BE49-F238E27FC236}">
                <a16:creationId xmlns:a16="http://schemas.microsoft.com/office/drawing/2014/main" id="{F29565A4-378C-CD90-9EF3-68461478BDD7}"/>
              </a:ext>
            </a:extLst>
          </p:cNvPr>
          <p:cNvSpPr>
            <a:spLocks noGrp="1"/>
          </p:cNvSpPr>
          <p:nvPr>
            <p:ph idx="1"/>
          </p:nvPr>
        </p:nvSpPr>
        <p:spPr>
          <a:xfrm>
            <a:off x="1472378" y="1851025"/>
            <a:ext cx="9355455" cy="4285159"/>
          </a:xfrm>
        </p:spPr>
        <p:txBody>
          <a:bodyPr>
            <a:noAutofit/>
          </a:bodyPr>
          <a:lstStyle/>
          <a:p>
            <a:pPr marL="0" indent="0">
              <a:lnSpc>
                <a:spcPct val="107000"/>
              </a:lnSpc>
              <a:spcAft>
                <a:spcPts val="800"/>
              </a:spcAft>
              <a:buNone/>
            </a:pPr>
            <a:r>
              <a:rPr lang="de-DE" sz="2200" i="1" kern="100">
                <a:effectLst/>
                <a:latin typeface="Arial" panose="020B0604020202020204" pitchFamily="34" charset="0"/>
                <a:ea typeface="Aptos" panose="020B0004020202020204" pitchFamily="34" charset="0"/>
                <a:cs typeface="Arial" panose="020B0604020202020204" pitchFamily="34" charset="0"/>
              </a:rPr>
              <a:t>„Die KKH Kaufmännische Krankenkasse und die Stiftung der Deutschen Lions verfolgen solidarische Ziele im Bereich der Prävention und Gesundheitsförderung. Gemeinsam möchten Sie die Lebenskompetenzen von Kindern, Jugendlichen und jungen Erwachsenen fördern und ihre Widerstandsfähigkeit stärken. Hierzu sollen die persönlichen Kompetenzen der Heranwachsenden gefördert, ihre Ressourcen gestärkt und zur positiven Gestaltung ihrer Lebenswelt beigetragen werden. </a:t>
            </a:r>
          </a:p>
          <a:p>
            <a:pPr marL="0" indent="0">
              <a:lnSpc>
                <a:spcPct val="107000"/>
              </a:lnSpc>
              <a:spcAft>
                <a:spcPts val="800"/>
              </a:spcAft>
              <a:buNone/>
            </a:pPr>
            <a:r>
              <a:rPr lang="de-DE" sz="1200" kern="100">
                <a:latin typeface="Arial" panose="020B0604020202020204" pitchFamily="34" charset="0"/>
                <a:ea typeface="Aptos" panose="020B0004020202020204" pitchFamily="34" charset="0"/>
                <a:cs typeface="Arial" panose="020B0604020202020204" pitchFamily="34" charset="0"/>
              </a:rPr>
              <a:t>Aus der aktuellen Kooperationsvereinbarung zwischen der KKH Kaufmännischen Krankenkasse und der Stiftung der Deutschen Lions</a:t>
            </a:r>
          </a:p>
          <a:p>
            <a:pPr marL="0" indent="0">
              <a:lnSpc>
                <a:spcPct val="107000"/>
              </a:lnSpc>
              <a:spcAft>
                <a:spcPts val="800"/>
              </a:spcAft>
              <a:buNone/>
            </a:pPr>
            <a:endParaRPr lang="de-DE" sz="1800" i="1" kern="100">
              <a:effectLst/>
              <a:latin typeface="Arial" panose="020B0604020202020204" pitchFamily="34" charset="0"/>
              <a:ea typeface="Aptos" panose="020B00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7529E05C-3001-AF95-87C5-F3AE1384CBEF}"/>
              </a:ext>
            </a:extLst>
          </p:cNvPr>
          <p:cNvPicPr>
            <a:picLocks noChangeAspect="1"/>
          </p:cNvPicPr>
          <p:nvPr/>
        </p:nvPicPr>
        <p:blipFill>
          <a:blip r:embed="rId3"/>
          <a:stretch>
            <a:fillRect/>
          </a:stretch>
        </p:blipFill>
        <p:spPr>
          <a:xfrm>
            <a:off x="1472379" y="5372636"/>
            <a:ext cx="3743856" cy="548655"/>
          </a:xfrm>
          <a:prstGeom prst="rect">
            <a:avLst/>
          </a:prstGeom>
        </p:spPr>
      </p:pic>
      <p:pic>
        <p:nvPicPr>
          <p:cNvPr id="6" name="Grafik 5">
            <a:extLst>
              <a:ext uri="{FF2B5EF4-FFF2-40B4-BE49-F238E27FC236}">
                <a16:creationId xmlns:a16="http://schemas.microsoft.com/office/drawing/2014/main" id="{86EB2292-27F8-D57D-9D33-7C71EE0E59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5116" y="5198957"/>
            <a:ext cx="3766569" cy="896012"/>
          </a:xfrm>
          <a:prstGeom prst="rect">
            <a:avLst/>
          </a:prstGeom>
          <a:noFill/>
        </p:spPr>
      </p:pic>
      <p:pic>
        <p:nvPicPr>
          <p:cNvPr id="10" name="Grafik 9">
            <a:extLst>
              <a:ext uri="{FF2B5EF4-FFF2-40B4-BE49-F238E27FC236}">
                <a16:creationId xmlns:a16="http://schemas.microsoft.com/office/drawing/2014/main" id="{9B0C3911-7D1D-A4F8-6E96-A8CF4A8B1462}"/>
              </a:ext>
            </a:extLst>
          </p:cNvPr>
          <p:cNvPicPr>
            <a:picLocks noChangeAspect="1"/>
          </p:cNvPicPr>
          <p:nvPr/>
        </p:nvPicPr>
        <p:blipFill>
          <a:blip r:embed="rId3"/>
          <a:stretch>
            <a:fillRect/>
          </a:stretch>
        </p:blipFill>
        <p:spPr>
          <a:xfrm>
            <a:off x="8686807" y="6500616"/>
            <a:ext cx="1408353" cy="206392"/>
          </a:xfrm>
          <a:prstGeom prst="rect">
            <a:avLst/>
          </a:prstGeom>
        </p:spPr>
      </p:pic>
      <p:sp>
        <p:nvSpPr>
          <p:cNvPr id="11" name="Foliennummernplatzhalter 3">
            <a:extLst>
              <a:ext uri="{FF2B5EF4-FFF2-40B4-BE49-F238E27FC236}">
                <a16:creationId xmlns:a16="http://schemas.microsoft.com/office/drawing/2014/main" id="{B0E30258-84DF-5723-6AC3-B3F5062D47DD}"/>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2" name="Fußzeilenplatzhalter 4">
            <a:extLst>
              <a:ext uri="{FF2B5EF4-FFF2-40B4-BE49-F238E27FC236}">
                <a16:creationId xmlns:a16="http://schemas.microsoft.com/office/drawing/2014/main" id="{EBAA17C0-D903-8C3E-7164-C2146C1039F2}"/>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spTree>
    <p:extLst>
      <p:ext uri="{BB962C8B-B14F-4D97-AF65-F5344CB8AC3E}">
        <p14:creationId xmlns:p14="http://schemas.microsoft.com/office/powerpoint/2010/main" val="267507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F29565A4-378C-CD90-9EF3-68461478BDD7}"/>
              </a:ext>
            </a:extLst>
          </p:cNvPr>
          <p:cNvSpPr>
            <a:spLocks noGrp="1"/>
          </p:cNvSpPr>
          <p:nvPr>
            <p:ph idx="1"/>
          </p:nvPr>
        </p:nvSpPr>
        <p:spPr>
          <a:xfrm>
            <a:off x="1472379" y="1851025"/>
            <a:ext cx="9255092" cy="4285159"/>
          </a:xfrm>
        </p:spPr>
        <p:txBody>
          <a:bodyPr>
            <a:noAutofit/>
          </a:bodyPr>
          <a:lstStyle/>
          <a:p>
            <a:pPr marL="0" indent="0">
              <a:lnSpc>
                <a:spcPct val="107000"/>
              </a:lnSpc>
              <a:spcAft>
                <a:spcPts val="800"/>
              </a:spcAft>
              <a:buNone/>
            </a:pPr>
            <a:endParaRPr lang="de-DE" i="1" kern="100">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None/>
            </a:pPr>
            <a:r>
              <a:rPr lang="de-DE" sz="3600" b="1" kern="100">
                <a:effectLst/>
                <a:latin typeface="Arial" panose="020B0604020202020204" pitchFamily="34" charset="0"/>
                <a:ea typeface="Aptos" panose="020B0004020202020204" pitchFamily="34" charset="0"/>
                <a:cs typeface="Arial" panose="020B0604020202020204" pitchFamily="34" charset="0"/>
              </a:rPr>
              <a:t>Herzlichen Dank für Ihre Aufmerksamkeit!</a:t>
            </a:r>
          </a:p>
          <a:p>
            <a:pPr marL="0" indent="0">
              <a:lnSpc>
                <a:spcPct val="107000"/>
              </a:lnSpc>
              <a:spcAft>
                <a:spcPts val="800"/>
              </a:spcAft>
              <a:buNone/>
            </a:pPr>
            <a:endParaRPr lang="de-DE" sz="1200" b="1" kern="100">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None/>
            </a:pPr>
            <a:endParaRPr lang="de-DE" sz="1200" b="1" kern="100">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None/>
            </a:pPr>
            <a:endParaRPr lang="de-DE" sz="1200" b="1" kern="100">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None/>
            </a:pPr>
            <a:r>
              <a:rPr lang="de-DE" sz="1200" b="1" kern="100">
                <a:latin typeface="Arial" panose="020B0604020202020204" pitchFamily="34" charset="0"/>
                <a:ea typeface="Aptos" panose="020B0004020202020204" pitchFamily="34" charset="0"/>
                <a:cs typeface="Arial" panose="020B0604020202020204" pitchFamily="34" charset="0"/>
              </a:rPr>
              <a:t>KKH Kaufmännische Krankenkasse</a:t>
            </a:r>
            <a:r>
              <a:rPr lang="de-DE" sz="1200" kern="100">
                <a:latin typeface="Arial" panose="020B0604020202020204" pitchFamily="34" charset="0"/>
                <a:ea typeface="Aptos" panose="020B0004020202020204" pitchFamily="34" charset="0"/>
                <a:cs typeface="Arial" panose="020B0604020202020204" pitchFamily="34" charset="0"/>
              </a:rPr>
              <a:t>					               </a:t>
            </a:r>
            <a:r>
              <a:rPr lang="de-DE" sz="1200" b="1" kern="100">
                <a:latin typeface="Arial" panose="020B0604020202020204" pitchFamily="34" charset="0"/>
                <a:ea typeface="Aptos" panose="020B0004020202020204" pitchFamily="34" charset="0"/>
                <a:cs typeface="Arial" panose="020B0604020202020204" pitchFamily="34" charset="0"/>
              </a:rPr>
              <a:t>Stiftung der Deutschen Lions</a:t>
            </a:r>
          </a:p>
          <a:p>
            <a:pPr marL="0" indent="0">
              <a:lnSpc>
                <a:spcPct val="107000"/>
              </a:lnSpc>
              <a:spcAft>
                <a:spcPts val="800"/>
              </a:spcAft>
              <a:buNone/>
            </a:pPr>
            <a:r>
              <a:rPr lang="de-DE" sz="1200" kern="100">
                <a:latin typeface="Arial" panose="020B0604020202020204" pitchFamily="34" charset="0"/>
                <a:ea typeface="Aptos" panose="020B0004020202020204" pitchFamily="34" charset="0"/>
                <a:cs typeface="Arial" panose="020B0604020202020204" pitchFamily="34" charset="0"/>
              </a:rPr>
              <a:t>Franziska Klemm						               Dr. Peter Sicking</a:t>
            </a:r>
            <a:br>
              <a:rPr lang="de-DE" sz="1200" kern="100">
                <a:latin typeface="Arial" panose="020B0604020202020204" pitchFamily="34" charset="0"/>
                <a:ea typeface="Aptos" panose="020B0004020202020204" pitchFamily="34" charset="0"/>
                <a:cs typeface="Arial" panose="020B0604020202020204" pitchFamily="34" charset="0"/>
              </a:rPr>
            </a:br>
            <a:r>
              <a:rPr lang="de-DE" sz="1200" kern="100">
                <a:latin typeface="Arial" panose="020B0604020202020204" pitchFamily="34" charset="0"/>
                <a:ea typeface="Aptos" panose="020B0004020202020204" pitchFamily="34" charset="0"/>
                <a:cs typeface="Arial" panose="020B0604020202020204" pitchFamily="34" charset="0"/>
              </a:rPr>
              <a:t>Prävention und Selbsthilfe						               Programmleitung Lions-Quest</a:t>
            </a:r>
            <a:br>
              <a:rPr lang="de-DE" sz="1200" kern="100">
                <a:latin typeface="Arial" panose="020B0604020202020204" pitchFamily="34" charset="0"/>
                <a:ea typeface="Aptos" panose="020B0004020202020204" pitchFamily="34" charset="0"/>
                <a:cs typeface="Arial" panose="020B0604020202020204" pitchFamily="34" charset="0"/>
              </a:rPr>
            </a:br>
            <a:r>
              <a:rPr lang="de-DE" sz="1200" kern="100">
                <a:latin typeface="Arial" panose="020B0604020202020204" pitchFamily="34" charset="0"/>
                <a:cs typeface="Arial" panose="020B0604020202020204" pitchFamily="34" charset="0"/>
              </a:rPr>
              <a:t>0511 2802 3677						               0611 99154 81</a:t>
            </a:r>
            <a:br>
              <a:rPr lang="de-DE" sz="1200" kern="100">
                <a:latin typeface="Arial" panose="020B0604020202020204" pitchFamily="34" charset="0"/>
                <a:cs typeface="Arial" panose="020B0604020202020204" pitchFamily="34" charset="0"/>
              </a:rPr>
            </a:br>
            <a:r>
              <a:rPr lang="de-DE" sz="1200" kern="1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franziska.klemm@kkh.de</a:t>
            </a:r>
            <a:r>
              <a:rPr lang="de-DE" sz="1200" kern="100">
                <a:latin typeface="Arial" panose="020B0604020202020204" pitchFamily="34" charset="0"/>
                <a:cs typeface="Arial" panose="020B0604020202020204" pitchFamily="34" charset="0"/>
              </a:rPr>
              <a:t>						               </a:t>
            </a:r>
            <a:r>
              <a:rPr lang="de-DE" sz="1200" kern="1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p.sicking@lions.de</a:t>
            </a:r>
            <a:endParaRPr lang="de-DE" sz="1200" kern="100">
              <a:latin typeface="Arial" panose="020B0604020202020204" pitchFamily="34" charset="0"/>
              <a:cs typeface="Arial" panose="020B0604020202020204" pitchFamily="34" charset="0"/>
            </a:endParaRPr>
          </a:p>
          <a:p>
            <a:pPr marL="0" indent="0">
              <a:lnSpc>
                <a:spcPct val="107000"/>
              </a:lnSpc>
              <a:spcAft>
                <a:spcPts val="800"/>
              </a:spcAft>
              <a:buNone/>
            </a:pPr>
            <a:r>
              <a:rPr lang="de-DE" sz="1200" kern="100">
                <a:latin typeface="Arial" panose="020B0604020202020204" pitchFamily="34" charset="0"/>
                <a:cs typeface="Arial" panose="020B0604020202020204" pitchFamily="34" charset="0"/>
              </a:rPr>
              <a:t>					</a:t>
            </a:r>
          </a:p>
          <a:p>
            <a:pPr marL="0" indent="0">
              <a:lnSpc>
                <a:spcPct val="107000"/>
              </a:lnSpc>
              <a:spcAft>
                <a:spcPts val="800"/>
              </a:spcAft>
              <a:buNone/>
            </a:pPr>
            <a:endParaRPr lang="de-DE" sz="1200" kern="100">
              <a:effectLst/>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None/>
            </a:pPr>
            <a:endParaRPr lang="de-DE" sz="1800" i="1" kern="100">
              <a:effectLst/>
              <a:latin typeface="Arial" panose="020B0604020202020204" pitchFamily="34" charset="0"/>
              <a:ea typeface="Aptos" panose="020B00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7529E05C-3001-AF95-87C5-F3AE1384CBEF}"/>
              </a:ext>
            </a:extLst>
          </p:cNvPr>
          <p:cNvPicPr>
            <a:picLocks noChangeAspect="1"/>
          </p:cNvPicPr>
          <p:nvPr/>
        </p:nvPicPr>
        <p:blipFill>
          <a:blip r:embed="rId5"/>
          <a:stretch>
            <a:fillRect/>
          </a:stretch>
        </p:blipFill>
        <p:spPr>
          <a:xfrm>
            <a:off x="736400" y="289088"/>
            <a:ext cx="3058525" cy="448221"/>
          </a:xfrm>
          <a:prstGeom prst="rect">
            <a:avLst/>
          </a:prstGeom>
        </p:spPr>
      </p:pic>
      <p:pic>
        <p:nvPicPr>
          <p:cNvPr id="6" name="Grafik 5">
            <a:extLst>
              <a:ext uri="{FF2B5EF4-FFF2-40B4-BE49-F238E27FC236}">
                <a16:creationId xmlns:a16="http://schemas.microsoft.com/office/drawing/2014/main" id="{86EB2292-27F8-D57D-9D33-7C71EE0E591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98593" y="148954"/>
            <a:ext cx="3077082" cy="731992"/>
          </a:xfrm>
          <a:prstGeom prst="rect">
            <a:avLst/>
          </a:prstGeom>
          <a:noFill/>
        </p:spPr>
      </p:pic>
      <p:pic>
        <p:nvPicPr>
          <p:cNvPr id="10" name="Grafik 9">
            <a:extLst>
              <a:ext uri="{FF2B5EF4-FFF2-40B4-BE49-F238E27FC236}">
                <a16:creationId xmlns:a16="http://schemas.microsoft.com/office/drawing/2014/main" id="{F16CA6D8-4DC4-44BD-D090-66B7C3ACC136}"/>
              </a:ext>
            </a:extLst>
          </p:cNvPr>
          <p:cNvPicPr>
            <a:picLocks noChangeAspect="1"/>
          </p:cNvPicPr>
          <p:nvPr/>
        </p:nvPicPr>
        <p:blipFill>
          <a:blip r:embed="rId5"/>
          <a:stretch>
            <a:fillRect/>
          </a:stretch>
        </p:blipFill>
        <p:spPr>
          <a:xfrm>
            <a:off x="8686807" y="6500616"/>
            <a:ext cx="1408353" cy="206392"/>
          </a:xfrm>
          <a:prstGeom prst="rect">
            <a:avLst/>
          </a:prstGeom>
        </p:spPr>
      </p:pic>
    </p:spTree>
    <p:extLst>
      <p:ext uri="{BB962C8B-B14F-4D97-AF65-F5344CB8AC3E}">
        <p14:creationId xmlns:p14="http://schemas.microsoft.com/office/powerpoint/2010/main" val="56548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6DC96-26AD-83F6-C1B9-F6BBD37F541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8D267AA-0AA4-3B85-0C97-DD2AD656FED2}"/>
              </a:ext>
            </a:extLst>
          </p:cNvPr>
          <p:cNvSpPr>
            <a:spLocks noGrp="1"/>
          </p:cNvSpPr>
          <p:nvPr>
            <p:ph type="ctrTitle"/>
          </p:nvPr>
        </p:nvSpPr>
        <p:spPr>
          <a:xfrm>
            <a:off x="1422400" y="2378415"/>
            <a:ext cx="9306559" cy="1566081"/>
          </a:xfrm>
        </p:spPr>
        <p:txBody>
          <a:bodyPr/>
          <a:lstStyle/>
          <a:p>
            <a:r>
              <a:rPr lang="de-DE" dirty="0"/>
              <a:t>Lions-Quest</a:t>
            </a:r>
            <a:br>
              <a:rPr lang="de-DE" dirty="0"/>
            </a:br>
            <a:br>
              <a:rPr lang="de-DE" sz="1600"/>
            </a:br>
            <a:r>
              <a:rPr lang="de-DE"/>
              <a:t>Die wichtigsten Fakten</a:t>
            </a:r>
            <a:endParaRPr lang="de-DE" dirty="0"/>
          </a:p>
        </p:txBody>
      </p:sp>
    </p:spTree>
    <p:extLst>
      <p:ext uri="{BB962C8B-B14F-4D97-AF65-F5344CB8AC3E}">
        <p14:creationId xmlns:p14="http://schemas.microsoft.com/office/powerpoint/2010/main" val="118701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33E71FE-D62D-4486-884D-39DE9C6C64C6}"/>
              </a:ext>
            </a:extLst>
          </p:cNvPr>
          <p:cNvSpPr>
            <a:spLocks noGrp="1"/>
          </p:cNvSpPr>
          <p:nvPr>
            <p:ph type="title"/>
          </p:nvPr>
        </p:nvSpPr>
        <p:spPr/>
        <p:txBody>
          <a:bodyPr/>
          <a:lstStyle/>
          <a:p>
            <a:r>
              <a:rPr lang="de-DE" cap="none" dirty="0"/>
              <a:t>Entwicklung von Lions-Quest</a:t>
            </a:r>
          </a:p>
        </p:txBody>
      </p:sp>
      <p:sp>
        <p:nvSpPr>
          <p:cNvPr id="7" name="Text Box 9">
            <a:extLst>
              <a:ext uri="{FF2B5EF4-FFF2-40B4-BE49-F238E27FC236}">
                <a16:creationId xmlns:a16="http://schemas.microsoft.com/office/drawing/2014/main" id="{093F8577-2743-4F4D-BEB4-1C7AB04A31AB}"/>
              </a:ext>
            </a:extLst>
          </p:cNvPr>
          <p:cNvSpPr txBox="1">
            <a:spLocks noChangeArrowheads="1"/>
          </p:cNvSpPr>
          <p:nvPr/>
        </p:nvSpPr>
        <p:spPr bwMode="auto">
          <a:xfrm>
            <a:off x="334960" y="1862036"/>
            <a:ext cx="8691053" cy="445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marL="273050" indent="-273050"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342900" indent="-342900">
              <a:spcBef>
                <a:spcPct val="20000"/>
              </a:spcBef>
              <a:buClr>
                <a:schemeClr val="accent1"/>
              </a:buClr>
              <a:buFont typeface="Arial" panose="020B0604020202020204" pitchFamily="34" charset="0"/>
              <a:buChar char="•"/>
            </a:pPr>
            <a:r>
              <a:rPr lang="de-DE" altLang="de-DE" dirty="0">
                <a:solidFill>
                  <a:schemeClr val="accent3">
                    <a:lumMod val="75000"/>
                  </a:schemeClr>
                </a:solidFill>
                <a:latin typeface="+mn-lt"/>
                <a:ea typeface="+mn-ea"/>
                <a:cs typeface="+mn-cs"/>
              </a:rPr>
              <a:t>1984: Start als Gemeinschaftsprojekt von Lions Clubs International und Quest International in </a:t>
            </a:r>
            <a:r>
              <a:rPr lang="de-DE" altLang="de-DE">
                <a:solidFill>
                  <a:schemeClr val="accent3">
                    <a:lumMod val="75000"/>
                  </a:schemeClr>
                </a:solidFill>
                <a:latin typeface="+mn-lt"/>
                <a:ea typeface="+mn-ea"/>
                <a:cs typeface="+mn-cs"/>
              </a:rPr>
              <a:t>den USA</a:t>
            </a:r>
            <a:br>
              <a:rPr lang="de-DE" altLang="de-DE">
                <a:solidFill>
                  <a:schemeClr val="accent3">
                    <a:lumMod val="75000"/>
                  </a:schemeClr>
                </a:solidFill>
                <a:latin typeface="+mn-lt"/>
                <a:ea typeface="+mn-ea"/>
                <a:cs typeface="+mn-cs"/>
              </a:rPr>
            </a:br>
            <a:endParaRPr lang="de-DE" altLang="de-DE" dirty="0">
              <a:solidFill>
                <a:schemeClr val="accent3">
                  <a:lumMod val="75000"/>
                </a:schemeClr>
              </a:solidFill>
              <a:latin typeface="+mn-lt"/>
              <a:ea typeface="+mn-ea"/>
              <a:cs typeface="+mn-cs"/>
            </a:endParaRPr>
          </a:p>
          <a:p>
            <a:pPr marL="342900" indent="-342900">
              <a:spcBef>
                <a:spcPct val="20000"/>
              </a:spcBef>
              <a:buClr>
                <a:schemeClr val="accent1"/>
              </a:buClr>
              <a:buFont typeface="Arial" panose="020B0604020202020204" pitchFamily="34" charset="0"/>
              <a:buChar char="•"/>
            </a:pPr>
            <a:r>
              <a:rPr lang="de-DE" altLang="de-DE" dirty="0">
                <a:solidFill>
                  <a:schemeClr val="accent3">
                    <a:lumMod val="75000"/>
                  </a:schemeClr>
                </a:solidFill>
                <a:latin typeface="+mn-lt"/>
                <a:ea typeface="+mn-ea"/>
                <a:cs typeface="+mn-cs"/>
              </a:rPr>
              <a:t>1994: Erste deutsche Fassung von Lions-Quest „Erwachsen </a:t>
            </a:r>
            <a:r>
              <a:rPr lang="de-DE" altLang="de-DE">
                <a:solidFill>
                  <a:schemeClr val="accent3">
                    <a:lumMod val="75000"/>
                  </a:schemeClr>
                </a:solidFill>
                <a:latin typeface="+mn-lt"/>
                <a:ea typeface="+mn-ea"/>
                <a:cs typeface="+mn-cs"/>
              </a:rPr>
              <a:t>werden“</a:t>
            </a:r>
            <a:br>
              <a:rPr lang="de-DE" altLang="de-DE">
                <a:solidFill>
                  <a:schemeClr val="accent3">
                    <a:lumMod val="75000"/>
                  </a:schemeClr>
                </a:solidFill>
                <a:latin typeface="+mn-lt"/>
                <a:ea typeface="+mn-ea"/>
                <a:cs typeface="+mn-cs"/>
              </a:rPr>
            </a:br>
            <a:endParaRPr lang="de-DE" altLang="de-DE" dirty="0">
              <a:solidFill>
                <a:schemeClr val="accent3">
                  <a:lumMod val="75000"/>
                </a:schemeClr>
              </a:solidFill>
              <a:latin typeface="+mn-lt"/>
              <a:ea typeface="+mn-ea"/>
              <a:cs typeface="+mn-cs"/>
            </a:endParaRPr>
          </a:p>
          <a:p>
            <a:pPr marL="342900" indent="-342900">
              <a:spcBef>
                <a:spcPct val="20000"/>
              </a:spcBef>
              <a:buClr>
                <a:schemeClr val="accent1"/>
              </a:buClr>
              <a:buFont typeface="Arial" panose="020B0604020202020204" pitchFamily="34" charset="0"/>
              <a:buChar char="•"/>
            </a:pPr>
            <a:r>
              <a:rPr lang="de-DE" altLang="de-DE">
                <a:solidFill>
                  <a:schemeClr val="accent3">
                    <a:lumMod val="75000"/>
                  </a:schemeClr>
                </a:solidFill>
                <a:latin typeface="+mn-lt"/>
                <a:ea typeface="+mn-ea"/>
                <a:cs typeface="+mn-cs"/>
              </a:rPr>
              <a:t>2024: 30 </a:t>
            </a:r>
            <a:r>
              <a:rPr lang="de-DE" altLang="de-DE" dirty="0">
                <a:solidFill>
                  <a:schemeClr val="accent3">
                    <a:lumMod val="75000"/>
                  </a:schemeClr>
                </a:solidFill>
                <a:latin typeface="+mn-lt"/>
                <a:ea typeface="+mn-ea"/>
                <a:cs typeface="+mn-cs"/>
              </a:rPr>
              <a:t>Jahre Lions-Quest </a:t>
            </a:r>
            <a:r>
              <a:rPr lang="de-DE" altLang="de-DE">
                <a:solidFill>
                  <a:schemeClr val="accent3">
                    <a:lumMod val="75000"/>
                  </a:schemeClr>
                </a:solidFill>
                <a:latin typeface="+mn-lt"/>
                <a:ea typeface="+mn-ea"/>
                <a:cs typeface="+mn-cs"/>
              </a:rPr>
              <a:t>in Deutschland</a:t>
            </a:r>
            <a:br>
              <a:rPr lang="de-DE" altLang="de-DE">
                <a:solidFill>
                  <a:schemeClr val="accent3">
                    <a:lumMod val="75000"/>
                  </a:schemeClr>
                </a:solidFill>
                <a:latin typeface="+mn-lt"/>
                <a:ea typeface="+mn-ea"/>
                <a:cs typeface="+mn-cs"/>
              </a:rPr>
            </a:br>
            <a:endParaRPr lang="de-DE" altLang="de-DE" dirty="0">
              <a:solidFill>
                <a:schemeClr val="accent3">
                  <a:lumMod val="75000"/>
                </a:schemeClr>
              </a:solidFill>
              <a:latin typeface="+mn-lt"/>
              <a:ea typeface="+mn-ea"/>
              <a:cs typeface="+mn-cs"/>
            </a:endParaRPr>
          </a:p>
          <a:p>
            <a:pPr marL="342900" indent="-342900">
              <a:spcBef>
                <a:spcPct val="20000"/>
              </a:spcBef>
              <a:buClr>
                <a:schemeClr val="accent1"/>
              </a:buClr>
              <a:buFont typeface="Arial" panose="020B0604020202020204" pitchFamily="34" charset="0"/>
              <a:buChar char="•"/>
            </a:pPr>
            <a:r>
              <a:rPr lang="de-DE" altLang="de-DE" dirty="0">
                <a:solidFill>
                  <a:schemeClr val="accent3">
                    <a:lumMod val="75000"/>
                  </a:schemeClr>
                </a:solidFill>
                <a:latin typeface="+mn-lt"/>
                <a:ea typeface="+mn-ea"/>
                <a:cs typeface="+mn-cs"/>
              </a:rPr>
              <a:t>Lions-Quest aktuell in mehr als 100 Ländern und in über 40 Sprachen übersetzt</a:t>
            </a:r>
          </a:p>
          <a:p>
            <a:pPr marL="342900" indent="-342900">
              <a:spcBef>
                <a:spcPct val="20000"/>
              </a:spcBef>
              <a:buClr>
                <a:schemeClr val="accent1"/>
              </a:buClr>
              <a:buFont typeface="Arial" panose="020B0604020202020204" pitchFamily="34" charset="0"/>
              <a:buChar char="•"/>
            </a:pPr>
            <a:endParaRPr lang="de-DE" altLang="de-DE" dirty="0">
              <a:solidFill>
                <a:schemeClr val="accent3">
                  <a:lumMod val="75000"/>
                </a:schemeClr>
              </a:solidFill>
              <a:latin typeface="+mn-lt"/>
              <a:ea typeface="+mn-ea"/>
              <a:cs typeface="+mn-cs"/>
            </a:endParaRPr>
          </a:p>
        </p:txBody>
      </p:sp>
      <p:pic>
        <p:nvPicPr>
          <p:cNvPr id="9" name="Grafik 8">
            <a:extLst>
              <a:ext uri="{FF2B5EF4-FFF2-40B4-BE49-F238E27FC236}">
                <a16:creationId xmlns:a16="http://schemas.microsoft.com/office/drawing/2014/main" id="{FBFB9BAA-A41C-4B6D-8303-81B87465CE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81729" y="3713356"/>
            <a:ext cx="2394307" cy="2209590"/>
          </a:xfrm>
          <a:prstGeom prst="rect">
            <a:avLst/>
          </a:prstGeom>
        </p:spPr>
      </p:pic>
      <p:pic>
        <p:nvPicPr>
          <p:cNvPr id="2" name="Grafik 1">
            <a:extLst>
              <a:ext uri="{FF2B5EF4-FFF2-40B4-BE49-F238E27FC236}">
                <a16:creationId xmlns:a16="http://schemas.microsoft.com/office/drawing/2014/main" id="{7F7D40AB-6BC1-2CF9-67DF-4011B6949B13}"/>
              </a:ext>
            </a:extLst>
          </p:cNvPr>
          <p:cNvPicPr>
            <a:picLocks noChangeAspect="1"/>
          </p:cNvPicPr>
          <p:nvPr/>
        </p:nvPicPr>
        <p:blipFill>
          <a:blip r:embed="rId4"/>
          <a:stretch>
            <a:fillRect/>
          </a:stretch>
        </p:blipFill>
        <p:spPr>
          <a:xfrm>
            <a:off x="8686807" y="6500616"/>
            <a:ext cx="1408353" cy="206392"/>
          </a:xfrm>
          <a:prstGeom prst="rect">
            <a:avLst/>
          </a:prstGeom>
        </p:spPr>
      </p:pic>
      <p:sp>
        <p:nvSpPr>
          <p:cNvPr id="10" name="Foliennummernplatzhalter 3">
            <a:extLst>
              <a:ext uri="{FF2B5EF4-FFF2-40B4-BE49-F238E27FC236}">
                <a16:creationId xmlns:a16="http://schemas.microsoft.com/office/drawing/2014/main" id="{3FA964B6-B68C-E630-79F6-753E1CC7F9A2}"/>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1" name="Fußzeilenplatzhalter 4">
            <a:extLst>
              <a:ext uri="{FF2B5EF4-FFF2-40B4-BE49-F238E27FC236}">
                <a16:creationId xmlns:a16="http://schemas.microsoft.com/office/drawing/2014/main" id="{6105315B-A962-420C-6E08-7AB0EE086A6F}"/>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pic>
        <p:nvPicPr>
          <p:cNvPr id="12" name="Bildplatzhalter 21" descr="Ein Bild, das Schrift, Kreis, Logo, Grafiken enthält.&#10;&#10;Automatisch generierte Beschreibung">
            <a:extLst>
              <a:ext uri="{FF2B5EF4-FFF2-40B4-BE49-F238E27FC236}">
                <a16:creationId xmlns:a16="http://schemas.microsoft.com/office/drawing/2014/main" id="{434AE46B-A02A-72C7-5417-DE84B8E4111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504194" y="1457386"/>
            <a:ext cx="1916058" cy="2055307"/>
          </a:xfrm>
          <a:custGeom>
            <a:avLst/>
            <a:gdLst>
              <a:gd name="connsiteX0" fmla="*/ 0 w 4394200"/>
              <a:gd name="connsiteY0" fmla="*/ 0 h 4906534"/>
              <a:gd name="connsiteX1" fmla="*/ 4394200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4003675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70338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47704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776450"/>
              <a:gd name="connsiteY0" fmla="*/ 0 h 4906534"/>
              <a:gd name="connsiteX1" fmla="*/ 3947704 w 4776450"/>
              <a:gd name="connsiteY1" fmla="*/ 0 h 4906534"/>
              <a:gd name="connsiteX2" fmla="*/ 4776450 w 4776450"/>
              <a:gd name="connsiteY2" fmla="*/ 4906534 h 4906534"/>
              <a:gd name="connsiteX3" fmla="*/ 0 w 4776450"/>
              <a:gd name="connsiteY3" fmla="*/ 4906534 h 4906534"/>
              <a:gd name="connsiteX4" fmla="*/ 0 w 4776450"/>
              <a:gd name="connsiteY4" fmla="*/ 0 h 4906534"/>
              <a:gd name="connsiteX0" fmla="*/ 0 w 4575266"/>
              <a:gd name="connsiteY0" fmla="*/ 0 h 4906534"/>
              <a:gd name="connsiteX1" fmla="*/ 3947704 w 4575266"/>
              <a:gd name="connsiteY1" fmla="*/ 0 h 4906534"/>
              <a:gd name="connsiteX2" fmla="*/ 4575266 w 4575266"/>
              <a:gd name="connsiteY2" fmla="*/ 4906534 h 4906534"/>
              <a:gd name="connsiteX3" fmla="*/ 0 w 4575266"/>
              <a:gd name="connsiteY3" fmla="*/ 4906534 h 4906534"/>
              <a:gd name="connsiteX4" fmla="*/ 0 w 4575266"/>
              <a:gd name="connsiteY4" fmla="*/ 0 h 490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266" h="4906534">
                <a:moveTo>
                  <a:pt x="0" y="0"/>
                </a:moveTo>
                <a:lnTo>
                  <a:pt x="3947704" y="0"/>
                </a:lnTo>
                <a:lnTo>
                  <a:pt x="4575266" y="4906534"/>
                </a:lnTo>
                <a:lnTo>
                  <a:pt x="0" y="4906534"/>
                </a:lnTo>
                <a:lnTo>
                  <a:pt x="0" y="0"/>
                </a:lnTo>
                <a:close/>
              </a:path>
            </a:pathLst>
          </a:custGeom>
        </p:spPr>
      </p:pic>
    </p:spTree>
    <p:extLst>
      <p:ext uri="{BB962C8B-B14F-4D97-AF65-F5344CB8AC3E}">
        <p14:creationId xmlns:p14="http://schemas.microsoft.com/office/powerpoint/2010/main" val="322664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6A013-32A0-476C-916D-3F8C8F2BFA6E}"/>
              </a:ext>
            </a:extLst>
          </p:cNvPr>
          <p:cNvSpPr>
            <a:spLocks noGrp="1"/>
          </p:cNvSpPr>
          <p:nvPr>
            <p:ph type="title"/>
          </p:nvPr>
        </p:nvSpPr>
        <p:spPr/>
        <p:txBody>
          <a:bodyPr/>
          <a:lstStyle/>
          <a:p>
            <a:r>
              <a:rPr lang="de-DE" cap="none" dirty="0"/>
              <a:t>Was ist Lions-Quest?</a:t>
            </a:r>
            <a:endParaRPr lang="de-DE" dirty="0"/>
          </a:p>
        </p:txBody>
      </p:sp>
      <p:pic>
        <p:nvPicPr>
          <p:cNvPr id="8" name="Picture 3" descr="W:\Archive für alle GB (nur finale Versionen)\Archiv für finale ÖA- &amp; Druckerzeugnisse\Logos &amp; Corporate Design\GB II - Lions-Quest\LQ allgemein\2017 - Neue Logos Lions-Quest\_Logos\Lions-Quest-Logopaket\CMYK\300ppi\logo-schriftzug-standalone.png">
            <a:extLst>
              <a:ext uri="{FF2B5EF4-FFF2-40B4-BE49-F238E27FC236}">
                <a16:creationId xmlns:a16="http://schemas.microsoft.com/office/drawing/2014/main" id="{FD0C196A-2F07-4B77-9A04-B0B6B9FCD2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95160" y="0"/>
            <a:ext cx="1974856" cy="126905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2">
            <a:extLst>
              <a:ext uri="{FF2B5EF4-FFF2-40B4-BE49-F238E27FC236}">
                <a16:creationId xmlns:a16="http://schemas.microsoft.com/office/drawing/2014/main" id="{4A1E102E-55CE-4581-8B85-80E6BE12E57A}"/>
              </a:ext>
            </a:extLst>
          </p:cNvPr>
          <p:cNvSpPr txBox="1">
            <a:spLocks/>
          </p:cNvSpPr>
          <p:nvPr/>
        </p:nvSpPr>
        <p:spPr>
          <a:xfrm>
            <a:off x="334960" y="3427844"/>
            <a:ext cx="11240267" cy="1423458"/>
          </a:xfrm>
          <a:prstGeom prst="rect">
            <a:avLst/>
          </a:prstGeom>
        </p:spPr>
        <p:txBody>
          <a:bodyPr vert="horz" lIns="0" tIns="90000" rIns="0" bIns="45720" rtlCol="0">
            <a:noAutofit/>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lang="de-DE" sz="2400" kern="1200" dirty="0" smtClean="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lang="de-DE" sz="2000" kern="1200" dirty="0" smtClean="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lang="de-DE" sz="1800" kern="1200" dirty="0" smtClean="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lang="de-DE" sz="1600" kern="1200" dirty="0" smtClean="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lang="de-DE" sz="1600" kern="1200" dirty="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EBB700"/>
              </a:buClr>
              <a:buSzTx/>
              <a:buFont typeface="HelveticaNeue LT 45 Light" panose="020B0403020202020204" pitchFamily="34" charset="0"/>
              <a:buChar char="•"/>
              <a:tabLst/>
              <a:defRPr/>
            </a:pPr>
            <a:endParaRPr kumimoji="0" lang="de-DE" sz="2400" b="0" i="0" u="none" strike="noStrike" kern="1200" cap="none" spc="0" normalizeH="0" baseline="0" noProof="0" dirty="0">
              <a:ln>
                <a:noFill/>
              </a:ln>
              <a:solidFill>
                <a:srgbClr val="55565A">
                  <a:lumMod val="75000"/>
                </a:srgbClr>
              </a:solidFill>
              <a:effectLst/>
              <a:uLnTx/>
              <a:uFillTx/>
              <a:latin typeface="Arial"/>
              <a:ea typeface="+mn-ea"/>
              <a:cs typeface="+mn-cs"/>
            </a:endParaRPr>
          </a:p>
        </p:txBody>
      </p:sp>
      <p:sp>
        <p:nvSpPr>
          <p:cNvPr id="13" name="Inhaltsplatzhalter 2">
            <a:extLst>
              <a:ext uri="{FF2B5EF4-FFF2-40B4-BE49-F238E27FC236}">
                <a16:creationId xmlns:a16="http://schemas.microsoft.com/office/drawing/2014/main" id="{5D3E2ECF-BA9A-A1D2-1300-E752875C353F}"/>
              </a:ext>
            </a:extLst>
          </p:cNvPr>
          <p:cNvSpPr txBox="1">
            <a:spLocks/>
          </p:cNvSpPr>
          <p:nvPr/>
        </p:nvSpPr>
        <p:spPr>
          <a:xfrm>
            <a:off x="334962" y="1824688"/>
            <a:ext cx="8764434" cy="911455"/>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300"/>
              </a:spcBef>
              <a:buClr>
                <a:schemeClr val="accent1"/>
              </a:buClr>
              <a:buFont typeface="HelveticaNeue LT 45 Light" panose="020B0403020202020204" pitchFamily="34" charset="0"/>
              <a:buChar char="•"/>
            </a:pPr>
            <a:r>
              <a:rPr lang="de-DE" sz="2200" dirty="0"/>
              <a:t>Lions-Quest ist </a:t>
            </a:r>
            <a:r>
              <a:rPr lang="de-DE" sz="2200"/>
              <a:t>ein </a:t>
            </a:r>
            <a:r>
              <a:rPr lang="de-DE" sz="2200" b="1"/>
              <a:t>unspezifisches schulisches Präventions-Programm </a:t>
            </a:r>
            <a:r>
              <a:rPr lang="de-DE" sz="2200" dirty="0"/>
              <a:t>für junge Menschen im Alter </a:t>
            </a:r>
            <a:r>
              <a:rPr lang="de-DE" sz="2200"/>
              <a:t>von 10 bis 21 Jahren (Klassenstufen 5 bis 13)</a:t>
            </a:r>
            <a:br>
              <a:rPr lang="de-DE" sz="2200"/>
            </a:br>
            <a:endParaRPr lang="de-DE" sz="2200"/>
          </a:p>
          <a:p>
            <a:pPr marL="228600" lvl="1">
              <a:lnSpc>
                <a:spcPct val="100000"/>
              </a:lnSpc>
              <a:spcBef>
                <a:spcPts val="300"/>
              </a:spcBef>
              <a:buClr>
                <a:schemeClr val="accent1"/>
              </a:buClr>
              <a:buFont typeface="HelveticaNeue LT 45 Light" panose="020B0403020202020204" pitchFamily="34" charset="0"/>
              <a:buChar char="•"/>
            </a:pPr>
            <a:r>
              <a:rPr lang="de-DE" sz="2200" b="1"/>
              <a:t>Ziel: </a:t>
            </a:r>
            <a:r>
              <a:rPr lang="de-DE" sz="2200"/>
              <a:t>Förderung sozialer und emotionaler Schlüsselkompetenzen (</a:t>
            </a:r>
            <a:r>
              <a:rPr lang="de-DE" sz="2200" b="1"/>
              <a:t>Lebenskompetenzen</a:t>
            </a:r>
            <a:r>
              <a:rPr lang="de-DE" sz="2200"/>
              <a:t>) und Vorbeugung von selbst- und fremdschädigenden Verhaltensweisen (</a:t>
            </a:r>
            <a:r>
              <a:rPr lang="de-DE" sz="2200" b="1"/>
              <a:t>Prävention</a:t>
            </a:r>
            <a:r>
              <a:rPr lang="de-DE" sz="2200"/>
              <a:t>) </a:t>
            </a:r>
          </a:p>
          <a:p>
            <a:pPr marL="228600" lvl="1">
              <a:lnSpc>
                <a:spcPct val="100000"/>
              </a:lnSpc>
              <a:spcBef>
                <a:spcPts val="300"/>
              </a:spcBef>
              <a:buClr>
                <a:schemeClr val="accent1"/>
              </a:buClr>
              <a:buFont typeface="HelveticaNeue LT 45 Light" panose="020B0403020202020204" pitchFamily="34" charset="0"/>
              <a:buChar char="•"/>
            </a:pPr>
            <a:endParaRPr lang="de-DE" sz="2200"/>
          </a:p>
          <a:p>
            <a:pPr marL="228600" lvl="1">
              <a:lnSpc>
                <a:spcPct val="100000"/>
              </a:lnSpc>
              <a:spcBef>
                <a:spcPts val="300"/>
              </a:spcBef>
              <a:buClr>
                <a:schemeClr val="accent1"/>
              </a:buClr>
              <a:buFont typeface="HelveticaNeue LT 45 Light" panose="020B0403020202020204" pitchFamily="34" charset="0"/>
              <a:buChar char="•"/>
            </a:pPr>
            <a:r>
              <a:rPr lang="de-DE" sz="2200" b="1"/>
              <a:t>Methodik: </a:t>
            </a:r>
            <a:r>
              <a:rPr lang="de-DE" sz="2200"/>
              <a:t>Lehrkräfte nehmen an einer </a:t>
            </a:r>
            <a:r>
              <a:rPr lang="de-DE" sz="2200" b="1"/>
              <a:t>Lions-Quest- </a:t>
            </a:r>
            <a:r>
              <a:rPr lang="de-DE" sz="2200"/>
              <a:t>   </a:t>
            </a:r>
            <a:r>
              <a:rPr lang="de-DE" sz="2200" b="1"/>
              <a:t>Fortbildung</a:t>
            </a:r>
            <a:r>
              <a:rPr lang="de-DE" sz="2200"/>
              <a:t> teil und erhalten ein umfassendes </a:t>
            </a:r>
            <a:r>
              <a:rPr lang="de-DE" sz="2200" b="1"/>
              <a:t>Programmhandbuch</a:t>
            </a:r>
            <a:r>
              <a:rPr lang="de-DE" sz="2200"/>
              <a:t> mit Informationen und</a:t>
            </a:r>
            <a:br>
              <a:rPr lang="de-DE" sz="2200"/>
            </a:br>
            <a:r>
              <a:rPr lang="de-DE" sz="2200"/>
              <a:t>Unterrichtsmaterialien (Multiplikatorenansatz)</a:t>
            </a:r>
          </a:p>
          <a:p>
            <a:pPr marL="228600" lvl="1">
              <a:lnSpc>
                <a:spcPct val="100000"/>
              </a:lnSpc>
              <a:spcBef>
                <a:spcPts val="300"/>
              </a:spcBef>
              <a:buClr>
                <a:schemeClr val="accent1"/>
              </a:buClr>
              <a:buFont typeface="HelveticaNeue LT 45 Light" panose="020B0403020202020204" pitchFamily="34" charset="0"/>
              <a:buChar char="•"/>
            </a:pPr>
            <a:endParaRPr lang="de-DE" sz="2200"/>
          </a:p>
          <a:p>
            <a:pPr marL="0" indent="0">
              <a:lnSpc>
                <a:spcPct val="100000"/>
              </a:lnSpc>
              <a:buFont typeface="HelveticaNeue LT 45 Light" panose="020B0403020202020204" pitchFamily="34" charset="0"/>
              <a:buNone/>
            </a:pPr>
            <a:br>
              <a:rPr lang="de-DE" dirty="0"/>
            </a:br>
            <a:endParaRPr lang="de-DE" dirty="0"/>
          </a:p>
          <a:p>
            <a:pPr marL="0" indent="0">
              <a:lnSpc>
                <a:spcPct val="100000"/>
              </a:lnSpc>
              <a:buFont typeface="HelveticaNeue LT 45 Light" panose="020B0403020202020204" pitchFamily="34" charset="0"/>
              <a:buNone/>
            </a:pPr>
            <a:endParaRPr lang="de-DE" dirty="0"/>
          </a:p>
        </p:txBody>
      </p:sp>
      <p:sp>
        <p:nvSpPr>
          <p:cNvPr id="4" name="Fußzeilenplatzhalter 3">
            <a:extLst>
              <a:ext uri="{FF2B5EF4-FFF2-40B4-BE49-F238E27FC236}">
                <a16:creationId xmlns:a16="http://schemas.microsoft.com/office/drawing/2014/main" id="{52A29807-16C6-5027-D9B7-08C08BC829AC}"/>
              </a:ext>
            </a:extLst>
          </p:cNvPr>
          <p:cNvSpPr>
            <a:spLocks noGrp="1"/>
          </p:cNvSpPr>
          <p:nvPr>
            <p:ph type="ftr" sz="quarter" idx="13"/>
          </p:nvPr>
        </p:nvSpPr>
        <p:spPr>
          <a:xfrm>
            <a:off x="334962" y="6451600"/>
            <a:ext cx="7345998" cy="294819"/>
          </a:xfrm>
        </p:spPr>
        <p:txBody>
          <a:bodyPr/>
          <a:lstStyle>
            <a:lvl1pPr>
              <a:defRPr>
                <a:solidFill>
                  <a:schemeClr val="accent3">
                    <a:lumMod val="75000"/>
                  </a:schemeClr>
                </a:solidFill>
              </a:defRPr>
            </a:lvl1pPr>
          </a:lstStyle>
          <a:p>
            <a:r>
              <a:rPr lang="en-US"/>
              <a:t>Kogress </a:t>
            </a:r>
            <a:r>
              <a:rPr lang="en-US" i="1"/>
              <a:t>Armut und Gesundheit </a:t>
            </a:r>
            <a:r>
              <a:rPr lang="en-US"/>
              <a:t>| Berlin, 05.03.2024 | Lions-Quest</a:t>
            </a:r>
            <a:endParaRPr lang="de-DE" dirty="0"/>
          </a:p>
        </p:txBody>
      </p:sp>
      <p:pic>
        <p:nvPicPr>
          <p:cNvPr id="3" name="Picture 2" descr="C:\Users\psicking.LIONS-HILFSWERK\Downloads\556605_original_R_by_Dieter Schütz_pixelio.de.jpg">
            <a:extLst>
              <a:ext uri="{FF2B5EF4-FFF2-40B4-BE49-F238E27FC236}">
                <a16:creationId xmlns:a16="http://schemas.microsoft.com/office/drawing/2014/main" id="{EFC3AE51-7BC0-DFD0-EEE1-0E906A95C6D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19173" y="3811784"/>
            <a:ext cx="3066236" cy="2299833"/>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17A6B90C-78E6-DBA3-59B4-D1CCA009017C}"/>
              </a:ext>
            </a:extLst>
          </p:cNvPr>
          <p:cNvPicPr>
            <a:picLocks noChangeAspect="1"/>
          </p:cNvPicPr>
          <p:nvPr/>
        </p:nvPicPr>
        <p:blipFill>
          <a:blip r:embed="rId5"/>
          <a:stretch>
            <a:fillRect/>
          </a:stretch>
        </p:blipFill>
        <p:spPr>
          <a:xfrm>
            <a:off x="8686807" y="6500616"/>
            <a:ext cx="1408353" cy="206392"/>
          </a:xfrm>
          <a:prstGeom prst="rect">
            <a:avLst/>
          </a:prstGeom>
        </p:spPr>
      </p:pic>
      <p:sp>
        <p:nvSpPr>
          <p:cNvPr id="7" name="Foliennummernplatzhalter 3">
            <a:extLst>
              <a:ext uri="{FF2B5EF4-FFF2-40B4-BE49-F238E27FC236}">
                <a16:creationId xmlns:a16="http://schemas.microsoft.com/office/drawing/2014/main" id="{7928821F-E9B4-70F4-D2B0-3F3F9E471B92}"/>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Tree>
    <p:extLst>
      <p:ext uri="{BB962C8B-B14F-4D97-AF65-F5344CB8AC3E}">
        <p14:creationId xmlns:p14="http://schemas.microsoft.com/office/powerpoint/2010/main" val="734921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3FF2A-C052-BE63-4645-EF6491118D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A2D64B-3B85-DF8C-8916-49C816FEE576}"/>
              </a:ext>
            </a:extLst>
          </p:cNvPr>
          <p:cNvSpPr>
            <a:spLocks noGrp="1"/>
          </p:cNvSpPr>
          <p:nvPr>
            <p:ph type="title"/>
          </p:nvPr>
        </p:nvSpPr>
        <p:spPr/>
        <p:txBody>
          <a:bodyPr/>
          <a:lstStyle/>
          <a:p>
            <a:r>
              <a:rPr lang="de-DE" cap="none"/>
              <a:t>Das Lions-Quest Programmangebot</a:t>
            </a:r>
            <a:endParaRPr lang="de-DE" dirty="0"/>
          </a:p>
        </p:txBody>
      </p:sp>
      <p:pic>
        <p:nvPicPr>
          <p:cNvPr id="8" name="Picture 3" descr="W:\Archive für alle GB (nur finale Versionen)\Archiv für finale ÖA- &amp; Druckerzeugnisse\Logos &amp; Corporate Design\GB II - Lions-Quest\LQ allgemein\2017 - Neue Logos Lions-Quest\_Logos\Lions-Quest-Logopaket\CMYK\300ppi\logo-schriftzug-standalone.png">
            <a:extLst>
              <a:ext uri="{FF2B5EF4-FFF2-40B4-BE49-F238E27FC236}">
                <a16:creationId xmlns:a16="http://schemas.microsoft.com/office/drawing/2014/main" id="{63C3ADCA-8605-AC1E-F46D-6DF4F90781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95160" y="0"/>
            <a:ext cx="1974856" cy="126905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2">
            <a:extLst>
              <a:ext uri="{FF2B5EF4-FFF2-40B4-BE49-F238E27FC236}">
                <a16:creationId xmlns:a16="http://schemas.microsoft.com/office/drawing/2014/main" id="{9CDE1049-E2B1-653B-0366-3543848BAC5A}"/>
              </a:ext>
            </a:extLst>
          </p:cNvPr>
          <p:cNvSpPr txBox="1">
            <a:spLocks/>
          </p:cNvSpPr>
          <p:nvPr/>
        </p:nvSpPr>
        <p:spPr>
          <a:xfrm>
            <a:off x="334960" y="3427844"/>
            <a:ext cx="11240267" cy="1423458"/>
          </a:xfrm>
          <a:prstGeom prst="rect">
            <a:avLst/>
          </a:prstGeom>
        </p:spPr>
        <p:txBody>
          <a:bodyPr vert="horz" lIns="0" tIns="90000" rIns="0" bIns="45720" rtlCol="0">
            <a:noAutofit/>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lang="de-DE" sz="2400" kern="1200" dirty="0" smtClean="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lang="de-DE" sz="2000" kern="1200" dirty="0" smtClean="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lang="de-DE" sz="1800" kern="1200" dirty="0" smtClean="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lang="de-DE" sz="1600" kern="1200" dirty="0" smtClean="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lang="de-DE" sz="1600" kern="1200" dirty="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EBB700"/>
              </a:buClr>
              <a:buSzTx/>
              <a:buFont typeface="HelveticaNeue LT 45 Light" panose="020B0403020202020204" pitchFamily="34" charset="0"/>
              <a:buChar char="•"/>
              <a:tabLst/>
              <a:defRPr/>
            </a:pPr>
            <a:endParaRPr kumimoji="0" lang="de-DE" sz="2400" b="0" i="0" u="none" strike="noStrike" kern="1200" cap="none" spc="0" normalizeH="0" baseline="0" noProof="0" dirty="0">
              <a:ln>
                <a:noFill/>
              </a:ln>
              <a:solidFill>
                <a:srgbClr val="55565A">
                  <a:lumMod val="75000"/>
                </a:srgbClr>
              </a:solidFill>
              <a:effectLst/>
              <a:uLnTx/>
              <a:uFillTx/>
              <a:latin typeface="Arial"/>
              <a:ea typeface="+mn-ea"/>
              <a:cs typeface="+mn-cs"/>
            </a:endParaRPr>
          </a:p>
        </p:txBody>
      </p:sp>
      <p:sp>
        <p:nvSpPr>
          <p:cNvPr id="13" name="Inhaltsplatzhalter 2">
            <a:extLst>
              <a:ext uri="{FF2B5EF4-FFF2-40B4-BE49-F238E27FC236}">
                <a16:creationId xmlns:a16="http://schemas.microsoft.com/office/drawing/2014/main" id="{D32A82F0-8270-7B0D-ED8D-647978C39644}"/>
              </a:ext>
            </a:extLst>
          </p:cNvPr>
          <p:cNvSpPr txBox="1">
            <a:spLocks/>
          </p:cNvSpPr>
          <p:nvPr/>
        </p:nvSpPr>
        <p:spPr>
          <a:xfrm>
            <a:off x="334961" y="1824688"/>
            <a:ext cx="10325605" cy="911455"/>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300"/>
              </a:spcBef>
              <a:buClr>
                <a:schemeClr val="accent1"/>
              </a:buClr>
              <a:buFont typeface="HelveticaNeue LT 45 Light" panose="020B0403020202020204" pitchFamily="34" charset="0"/>
              <a:buChar char="•"/>
            </a:pPr>
            <a:r>
              <a:rPr lang="de-DE" sz="2200" b="1"/>
              <a:t>Lions-Quest „Erwachsen werden“ </a:t>
            </a:r>
            <a:r>
              <a:rPr lang="de-DE" sz="2200"/>
              <a:t>= 2,5 tägige Fortbildung</a:t>
            </a:r>
            <a:br>
              <a:rPr lang="de-DE" sz="2200"/>
            </a:br>
            <a:r>
              <a:rPr lang="de-DE" sz="2200"/>
              <a:t>Adressat*innen: 10 bis 14-jährige Schüler*innen</a:t>
            </a:r>
            <a:br>
              <a:rPr lang="de-DE" sz="2200"/>
            </a:br>
            <a:r>
              <a:rPr lang="de-DE" sz="2200"/>
              <a:t>Ziel: Vermittlung und Förderung von „Lebenskompetenzen“</a:t>
            </a:r>
            <a:br>
              <a:rPr lang="de-DE" sz="2200"/>
            </a:br>
            <a:endParaRPr lang="de-DE" sz="2200"/>
          </a:p>
          <a:p>
            <a:pPr marL="228600" lvl="1">
              <a:lnSpc>
                <a:spcPct val="100000"/>
              </a:lnSpc>
              <a:spcBef>
                <a:spcPts val="300"/>
              </a:spcBef>
              <a:buClr>
                <a:schemeClr val="accent1"/>
              </a:buClr>
              <a:buFont typeface="HelveticaNeue LT 45 Light" panose="020B0403020202020204" pitchFamily="34" charset="0"/>
              <a:buChar char="•"/>
            </a:pPr>
            <a:r>
              <a:rPr lang="de-DE" sz="2200" b="1"/>
              <a:t>Lions-Quest „Erwachsen handeln“ </a:t>
            </a:r>
            <a:r>
              <a:rPr lang="de-DE" sz="2200"/>
              <a:t>= 2,5 tägige Fortbildung    Adressat*innen: 15 bis 21-jährige Schüler*innen </a:t>
            </a:r>
            <a:br>
              <a:rPr lang="de-DE" sz="2200"/>
            </a:br>
            <a:r>
              <a:rPr lang="de-DE" sz="2200"/>
              <a:t>Ziel: Lebenskompetenzförderung, Demokratie-Bildung, Menschenrechts-Bildung und „Service Learning“</a:t>
            </a:r>
            <a:br>
              <a:rPr lang="de-DE" sz="2200"/>
            </a:br>
            <a:endParaRPr lang="de-DE" sz="2200"/>
          </a:p>
          <a:p>
            <a:pPr marL="228600" lvl="1">
              <a:lnSpc>
                <a:spcPct val="100000"/>
              </a:lnSpc>
              <a:spcBef>
                <a:spcPts val="300"/>
              </a:spcBef>
              <a:buClr>
                <a:schemeClr val="accent1"/>
              </a:buClr>
              <a:buFont typeface="HelveticaNeue LT 45 Light" panose="020B0403020202020204" pitchFamily="34" charset="0"/>
              <a:buChar char="•"/>
            </a:pPr>
            <a:r>
              <a:rPr lang="de-DE" sz="2200" b="1"/>
              <a:t>Lions-Quest „Zukunft in Vielfalt“ </a:t>
            </a:r>
            <a:r>
              <a:rPr lang="de-DE" sz="2200"/>
              <a:t>= 1,5 tägige Fortbildung</a:t>
            </a:r>
            <a:br>
              <a:rPr lang="de-DE" sz="2200"/>
            </a:br>
            <a:r>
              <a:rPr lang="de-DE" sz="2200"/>
              <a:t>Adressat*innen: 10 bis 21-Jährige mit und ohne Zuwanderungsgeschichte </a:t>
            </a:r>
            <a:br>
              <a:rPr lang="de-DE" sz="2200"/>
            </a:br>
            <a:r>
              <a:rPr lang="de-DE" sz="2200"/>
              <a:t>Ziel: Lebenskompetenzförderung und Förderung interkultureller Kompetenzen</a:t>
            </a:r>
          </a:p>
          <a:p>
            <a:pPr marL="0" lvl="1" indent="0">
              <a:lnSpc>
                <a:spcPts val="3080"/>
              </a:lnSpc>
              <a:spcBef>
                <a:spcPts val="300"/>
              </a:spcBef>
              <a:buClr>
                <a:schemeClr val="accent1"/>
              </a:buClr>
              <a:buNone/>
            </a:pPr>
            <a:endParaRPr lang="de-DE" dirty="0"/>
          </a:p>
        </p:txBody>
      </p:sp>
      <p:sp>
        <p:nvSpPr>
          <p:cNvPr id="4" name="Fußzeilenplatzhalter 3">
            <a:extLst>
              <a:ext uri="{FF2B5EF4-FFF2-40B4-BE49-F238E27FC236}">
                <a16:creationId xmlns:a16="http://schemas.microsoft.com/office/drawing/2014/main" id="{C31A247B-9D39-1E4B-B6A0-8094DD394BCD}"/>
              </a:ext>
            </a:extLst>
          </p:cNvPr>
          <p:cNvSpPr>
            <a:spLocks noGrp="1"/>
          </p:cNvSpPr>
          <p:nvPr>
            <p:ph type="ftr" sz="quarter" idx="13"/>
          </p:nvPr>
        </p:nvSpPr>
        <p:spPr>
          <a:xfrm>
            <a:off x="334962" y="6451600"/>
            <a:ext cx="7345998" cy="294819"/>
          </a:xfrm>
        </p:spPr>
        <p:txBody>
          <a:bodyPr/>
          <a:lstStyle>
            <a:lvl1pPr>
              <a:defRPr>
                <a:solidFill>
                  <a:schemeClr val="accent3">
                    <a:lumMod val="75000"/>
                  </a:schemeClr>
                </a:solidFill>
              </a:defRPr>
            </a:lvl1pPr>
          </a:lstStyle>
          <a:p>
            <a:r>
              <a:rPr lang="en-US"/>
              <a:t>Kogress </a:t>
            </a:r>
            <a:r>
              <a:rPr lang="en-US" i="1"/>
              <a:t>Armut und Gesundheit </a:t>
            </a:r>
            <a:r>
              <a:rPr lang="en-US"/>
              <a:t>| Berlin, 05.03.2024 | Lions-Quest</a:t>
            </a:r>
            <a:endParaRPr lang="de-DE" dirty="0"/>
          </a:p>
        </p:txBody>
      </p:sp>
      <p:pic>
        <p:nvPicPr>
          <p:cNvPr id="6" name="Grafik 5" descr="Ein Bild, das Schrift, Text, Kreis, Grafiken enthält.&#10;&#10;Automatisch generierte Beschreibung">
            <a:extLst>
              <a:ext uri="{FF2B5EF4-FFF2-40B4-BE49-F238E27FC236}">
                <a16:creationId xmlns:a16="http://schemas.microsoft.com/office/drawing/2014/main" id="{86D0EB1C-532D-3542-F023-FAFB399B52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7468" y="1374961"/>
            <a:ext cx="1974855" cy="1974855"/>
          </a:xfrm>
          <a:prstGeom prst="rect">
            <a:avLst/>
          </a:prstGeom>
        </p:spPr>
      </p:pic>
      <p:pic>
        <p:nvPicPr>
          <p:cNvPr id="7" name="Grafik 6" descr="Ein Bild, das Text, Schrift, Screenshot, Kreis enthält.&#10;&#10;Automatisch generierte Beschreibung">
            <a:extLst>
              <a:ext uri="{FF2B5EF4-FFF2-40B4-BE49-F238E27FC236}">
                <a16:creationId xmlns:a16="http://schemas.microsoft.com/office/drawing/2014/main" id="{5F883C11-2CAD-CCEF-3BA5-379EB82A39D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77645" y="2949212"/>
            <a:ext cx="1870626" cy="1865141"/>
          </a:xfrm>
          <a:prstGeom prst="rect">
            <a:avLst/>
          </a:prstGeom>
        </p:spPr>
      </p:pic>
      <p:pic>
        <p:nvPicPr>
          <p:cNvPr id="10" name="Grafik 9" descr="Ein Bild, das Text, Schrift, Logo, Kreis enthält.&#10;&#10;Automatisch generierte Beschreibung">
            <a:extLst>
              <a:ext uri="{FF2B5EF4-FFF2-40B4-BE49-F238E27FC236}">
                <a16:creationId xmlns:a16="http://schemas.microsoft.com/office/drawing/2014/main" id="{ED611713-F072-8C3F-43E9-997C37952C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92094" y="4798842"/>
            <a:ext cx="1242513" cy="1261713"/>
          </a:xfrm>
          <a:prstGeom prst="rect">
            <a:avLst/>
          </a:prstGeom>
        </p:spPr>
      </p:pic>
      <p:pic>
        <p:nvPicPr>
          <p:cNvPr id="3" name="Grafik 2">
            <a:extLst>
              <a:ext uri="{FF2B5EF4-FFF2-40B4-BE49-F238E27FC236}">
                <a16:creationId xmlns:a16="http://schemas.microsoft.com/office/drawing/2014/main" id="{265D1852-D4CC-7473-F010-691DF0BEEE78}"/>
              </a:ext>
            </a:extLst>
          </p:cNvPr>
          <p:cNvPicPr>
            <a:picLocks noChangeAspect="1"/>
          </p:cNvPicPr>
          <p:nvPr/>
        </p:nvPicPr>
        <p:blipFill>
          <a:blip r:embed="rId7"/>
          <a:stretch>
            <a:fillRect/>
          </a:stretch>
        </p:blipFill>
        <p:spPr>
          <a:xfrm>
            <a:off x="8686807" y="6500616"/>
            <a:ext cx="1408353" cy="206392"/>
          </a:xfrm>
          <a:prstGeom prst="rect">
            <a:avLst/>
          </a:prstGeom>
        </p:spPr>
      </p:pic>
      <p:sp>
        <p:nvSpPr>
          <p:cNvPr id="11" name="Foliennummernplatzhalter 3">
            <a:extLst>
              <a:ext uri="{FF2B5EF4-FFF2-40B4-BE49-F238E27FC236}">
                <a16:creationId xmlns:a16="http://schemas.microsoft.com/office/drawing/2014/main" id="{23031BC7-5DB0-5014-0951-C5C528E65621}"/>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Tree>
    <p:extLst>
      <p:ext uri="{BB962C8B-B14F-4D97-AF65-F5344CB8AC3E}">
        <p14:creationId xmlns:p14="http://schemas.microsoft.com/office/powerpoint/2010/main" val="2731026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8733-0A87-4C11-A1E5-61B643090BD1}"/>
              </a:ext>
            </a:extLst>
          </p:cNvPr>
          <p:cNvSpPr>
            <a:spLocks noGrp="1"/>
          </p:cNvSpPr>
          <p:nvPr>
            <p:ph type="title"/>
          </p:nvPr>
        </p:nvSpPr>
        <p:spPr>
          <a:xfrm>
            <a:off x="334963" y="307812"/>
            <a:ext cx="11522074" cy="1032506"/>
          </a:xfrm>
        </p:spPr>
        <p:txBody>
          <a:bodyPr/>
          <a:lstStyle/>
          <a:p>
            <a:r>
              <a:rPr lang="de-DE" dirty="0"/>
              <a:t>Zahlen und Fakten</a:t>
            </a:r>
          </a:p>
        </p:txBody>
      </p:sp>
      <p:sp>
        <p:nvSpPr>
          <p:cNvPr id="3" name="Inhaltsplatzhalter 2">
            <a:extLst>
              <a:ext uri="{FF2B5EF4-FFF2-40B4-BE49-F238E27FC236}">
                <a16:creationId xmlns:a16="http://schemas.microsoft.com/office/drawing/2014/main" id="{540E1F47-49E4-4971-BDD9-D930BDAFED75}"/>
              </a:ext>
            </a:extLst>
          </p:cNvPr>
          <p:cNvSpPr>
            <a:spLocks noGrp="1"/>
          </p:cNvSpPr>
          <p:nvPr>
            <p:ph idx="1"/>
          </p:nvPr>
        </p:nvSpPr>
        <p:spPr>
          <a:xfrm>
            <a:off x="334961" y="1795145"/>
            <a:ext cx="8017301" cy="4285159"/>
          </a:xfrm>
        </p:spPr>
        <p:txBody>
          <a:bodyPr>
            <a:normAutofit fontScale="70000" lnSpcReduction="20000"/>
          </a:bodyPr>
          <a:lstStyle/>
          <a:p>
            <a:pPr>
              <a:lnSpc>
                <a:spcPct val="120000"/>
              </a:lnSpc>
            </a:pPr>
            <a:r>
              <a:rPr lang="de-DE" sz="3200" dirty="0">
                <a:latin typeface="+mn-lt"/>
              </a:rPr>
              <a:t>Meistgenutztes Lebenskompetenz- und </a:t>
            </a:r>
            <a:r>
              <a:rPr lang="de-DE" sz="3200">
                <a:latin typeface="+mn-lt"/>
              </a:rPr>
              <a:t>Präventionsprogramm an weiterführenden Schulen in </a:t>
            </a:r>
            <a:r>
              <a:rPr lang="de-DE" sz="3200" dirty="0">
                <a:latin typeface="+mn-lt"/>
              </a:rPr>
              <a:t>Deutschland</a:t>
            </a:r>
          </a:p>
          <a:p>
            <a:pPr>
              <a:lnSpc>
                <a:spcPct val="120000"/>
              </a:lnSpc>
            </a:pPr>
            <a:r>
              <a:rPr lang="de-DE" sz="3200" dirty="0">
                <a:latin typeface="+mn-lt"/>
              </a:rPr>
              <a:t>Mehr </a:t>
            </a:r>
            <a:r>
              <a:rPr lang="de-DE" sz="3200">
                <a:latin typeface="+mn-lt"/>
              </a:rPr>
              <a:t>als 5.700 </a:t>
            </a:r>
            <a:r>
              <a:rPr lang="de-DE" sz="3200" dirty="0">
                <a:latin typeface="+mn-lt"/>
              </a:rPr>
              <a:t>Fortbildungen mit über 135.000 Teilnehmer*innen </a:t>
            </a:r>
            <a:r>
              <a:rPr lang="de-DE" sz="3200">
                <a:latin typeface="+mn-lt"/>
              </a:rPr>
              <a:t>seit 1994</a:t>
            </a:r>
          </a:p>
          <a:p>
            <a:pPr>
              <a:lnSpc>
                <a:spcPct val="120000"/>
              </a:lnSpc>
            </a:pPr>
            <a:r>
              <a:rPr lang="de-DE" sz="3200"/>
              <a:t>2023: insgesamt 270 Lions-Quest Seminare mit rund 5.600 Teilnehmer*innen</a:t>
            </a:r>
          </a:p>
          <a:p>
            <a:pPr>
              <a:lnSpc>
                <a:spcPct val="120000"/>
              </a:lnSpc>
            </a:pPr>
            <a:r>
              <a:rPr lang="de-DE" sz="3200">
                <a:latin typeface="+mn-lt"/>
              </a:rPr>
              <a:t>Millionen </a:t>
            </a:r>
            <a:r>
              <a:rPr lang="de-DE" sz="3200" dirty="0">
                <a:latin typeface="+mn-lt"/>
              </a:rPr>
              <a:t>von Kindern und </a:t>
            </a:r>
            <a:r>
              <a:rPr lang="de-DE" sz="3200">
                <a:latin typeface="+mn-lt"/>
              </a:rPr>
              <a:t>Jugendlichen erreicht</a:t>
            </a:r>
          </a:p>
          <a:p>
            <a:pPr>
              <a:lnSpc>
                <a:spcPct val="120000"/>
              </a:lnSpc>
            </a:pPr>
            <a:r>
              <a:rPr lang="de-DE" sz="3200">
                <a:latin typeface="+mn-lt"/>
              </a:rPr>
              <a:t>In </a:t>
            </a:r>
            <a:r>
              <a:rPr lang="de-DE" sz="3200" dirty="0">
                <a:latin typeface="+mn-lt"/>
              </a:rPr>
              <a:t>allen 16 Bundesländern als Lehrkräftefortbildung anerkannt</a:t>
            </a:r>
          </a:p>
          <a:p>
            <a:pPr marL="0" indent="0">
              <a:lnSpc>
                <a:spcPct val="120000"/>
              </a:lnSpc>
              <a:buNone/>
            </a:pPr>
            <a:endParaRPr lang="de-DE" sz="3200" dirty="0">
              <a:latin typeface="+mn-lt"/>
            </a:endParaRPr>
          </a:p>
          <a:p>
            <a:endParaRPr lang="de-DE" sz="3200" dirty="0">
              <a:latin typeface="+mn-lt"/>
              <a:cs typeface="Calibri" panose="020F0502020204030204" pitchFamily="34" charset="0"/>
            </a:endParaRPr>
          </a:p>
          <a:p>
            <a:pPr marL="0" indent="0">
              <a:buNone/>
            </a:pPr>
            <a:endParaRPr lang="de-DE" dirty="0">
              <a:latin typeface="+mn-lt"/>
            </a:endParaRPr>
          </a:p>
        </p:txBody>
      </p:sp>
      <p:pic>
        <p:nvPicPr>
          <p:cNvPr id="7" name="Picture 3" descr="W:\Archive für alle GB (nur finale Versionen)\Archiv für finale ÖA- &amp; Druckerzeugnisse\Logos &amp; Corporate Design\GB II - Lions-Quest\LQ allgemein\2017 - Neue Logos Lions-Quest\_Logos\Lions-Quest-Logopaket\CMYK\300ppi\logo-schriftzug-standalone.png">
            <a:extLst>
              <a:ext uri="{FF2B5EF4-FFF2-40B4-BE49-F238E27FC236}">
                <a16:creationId xmlns:a16="http://schemas.microsoft.com/office/drawing/2014/main" id="{ACCE4797-FD59-4D4D-BEBF-33FFE70759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61195" y="824065"/>
            <a:ext cx="1974856" cy="12690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ldergebnis für success">
            <a:extLst>
              <a:ext uri="{FF2B5EF4-FFF2-40B4-BE49-F238E27FC236}">
                <a16:creationId xmlns:a16="http://schemas.microsoft.com/office/drawing/2014/main" id="{A256D833-32F3-4273-8497-72854C110E8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61195" y="1950720"/>
            <a:ext cx="2015817" cy="395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a:extLst>
              <a:ext uri="{FF2B5EF4-FFF2-40B4-BE49-F238E27FC236}">
                <a16:creationId xmlns:a16="http://schemas.microsoft.com/office/drawing/2014/main" id="{09F091F8-550D-5F5B-E53B-9F5A58E1D42A}"/>
              </a:ext>
            </a:extLst>
          </p:cNvPr>
          <p:cNvPicPr>
            <a:picLocks noChangeAspect="1"/>
          </p:cNvPicPr>
          <p:nvPr/>
        </p:nvPicPr>
        <p:blipFill>
          <a:blip r:embed="rId5"/>
          <a:stretch>
            <a:fillRect/>
          </a:stretch>
        </p:blipFill>
        <p:spPr>
          <a:xfrm>
            <a:off x="8686807" y="6500616"/>
            <a:ext cx="1408353" cy="206392"/>
          </a:xfrm>
          <a:prstGeom prst="rect">
            <a:avLst/>
          </a:prstGeom>
        </p:spPr>
      </p:pic>
      <p:sp>
        <p:nvSpPr>
          <p:cNvPr id="10" name="Foliennummernplatzhalter 3">
            <a:extLst>
              <a:ext uri="{FF2B5EF4-FFF2-40B4-BE49-F238E27FC236}">
                <a16:creationId xmlns:a16="http://schemas.microsoft.com/office/drawing/2014/main" id="{49A2D923-F5AD-F53F-072E-0A8D6FC3D792}"/>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1" name="Fußzeilenplatzhalter 4">
            <a:extLst>
              <a:ext uri="{FF2B5EF4-FFF2-40B4-BE49-F238E27FC236}">
                <a16:creationId xmlns:a16="http://schemas.microsoft.com/office/drawing/2014/main" id="{8B80463A-6DC0-038A-F6DE-FB0D90B095C9}"/>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spTree>
    <p:extLst>
      <p:ext uri="{BB962C8B-B14F-4D97-AF65-F5344CB8AC3E}">
        <p14:creationId xmlns:p14="http://schemas.microsoft.com/office/powerpoint/2010/main" val="9435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BDC20-186E-400D-9EDE-BD0FCD856761}"/>
              </a:ext>
            </a:extLst>
          </p:cNvPr>
          <p:cNvSpPr>
            <a:spLocks noGrp="1"/>
          </p:cNvSpPr>
          <p:nvPr>
            <p:ph type="ctrTitle"/>
          </p:nvPr>
        </p:nvSpPr>
        <p:spPr/>
        <p:txBody>
          <a:bodyPr/>
          <a:lstStyle/>
          <a:p>
            <a:r>
              <a:rPr lang="de-DE" b="1" dirty="0"/>
              <a:t>Lions-Quest Wirkungspotenziale</a:t>
            </a:r>
            <a:endParaRPr lang="de-DE" dirty="0"/>
          </a:p>
        </p:txBody>
      </p:sp>
    </p:spTree>
    <p:extLst>
      <p:ext uri="{BB962C8B-B14F-4D97-AF65-F5344CB8AC3E}">
        <p14:creationId xmlns:p14="http://schemas.microsoft.com/office/powerpoint/2010/main" val="4292220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8733-0A87-4C11-A1E5-61B643090BD1}"/>
              </a:ext>
            </a:extLst>
          </p:cNvPr>
          <p:cNvSpPr>
            <a:spLocks noGrp="1"/>
          </p:cNvSpPr>
          <p:nvPr>
            <p:ph type="title"/>
          </p:nvPr>
        </p:nvSpPr>
        <p:spPr>
          <a:xfrm>
            <a:off x="334963" y="307812"/>
            <a:ext cx="11522074" cy="1032506"/>
          </a:xfrm>
        </p:spPr>
        <p:txBody>
          <a:bodyPr/>
          <a:lstStyle/>
          <a:p>
            <a:r>
              <a:rPr lang="de-DE" dirty="0"/>
              <a:t>Wirkungspotenziale</a:t>
            </a:r>
          </a:p>
        </p:txBody>
      </p:sp>
      <p:pic>
        <p:nvPicPr>
          <p:cNvPr id="7" name="Picture 3" descr="W:\Archive für alle GB (nur finale Versionen)\Archiv für finale ÖA- &amp; Druckerzeugnisse\Logos &amp; Corporate Design\GB II - Lions-Quest\LQ allgemein\2017 - Neue Logos Lions-Quest\_Logos\Lions-Quest-Logopaket\CMYK\300ppi\logo-schriftzug-standalone.png">
            <a:extLst>
              <a:ext uri="{FF2B5EF4-FFF2-40B4-BE49-F238E27FC236}">
                <a16:creationId xmlns:a16="http://schemas.microsoft.com/office/drawing/2014/main" id="{ACCE4797-FD59-4D4D-BEBF-33FFE70759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35600" y="5192819"/>
            <a:ext cx="1974856" cy="1269050"/>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2">
            <a:extLst>
              <a:ext uri="{FF2B5EF4-FFF2-40B4-BE49-F238E27FC236}">
                <a16:creationId xmlns:a16="http://schemas.microsoft.com/office/drawing/2014/main" id="{F29565A4-378C-CD90-9EF3-68461478BDD7}"/>
              </a:ext>
            </a:extLst>
          </p:cNvPr>
          <p:cNvSpPr>
            <a:spLocks noGrp="1"/>
          </p:cNvSpPr>
          <p:nvPr>
            <p:ph idx="1"/>
          </p:nvPr>
        </p:nvSpPr>
        <p:spPr>
          <a:xfrm>
            <a:off x="334960" y="1851025"/>
            <a:ext cx="5994122" cy="4285159"/>
          </a:xfrm>
        </p:spPr>
        <p:txBody>
          <a:bodyPr>
            <a:noAutofit/>
          </a:bodyPr>
          <a:lstStyle/>
          <a:p>
            <a:pPr marL="228600" lvl="2">
              <a:lnSpc>
                <a:spcPts val="2300"/>
              </a:lnSpc>
              <a:spcBef>
                <a:spcPts val="1000"/>
              </a:spcBef>
              <a:buClr>
                <a:schemeClr val="accent1"/>
              </a:buClr>
              <a:buFont typeface="HelveticaNeue LT 45 Light" panose="020B0403020202020204" pitchFamily="34" charset="0"/>
              <a:buChar char="•"/>
            </a:pPr>
            <a:r>
              <a:rPr lang="de-DE" sz="2400" dirty="0"/>
              <a:t>Ganzheitliche Stärkung der Persönlichkeit durch Förderung der Lebenskompetenzen</a:t>
            </a:r>
          </a:p>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Verbesserte emotionale, soziale und körperliche Gesundheit</a:t>
            </a:r>
          </a:p>
          <a:p>
            <a:pPr marL="228600" lvl="2">
              <a:lnSpc>
                <a:spcPts val="2300"/>
              </a:lnSpc>
              <a:spcBef>
                <a:spcPts val="1000"/>
              </a:spcBef>
              <a:buClr>
                <a:schemeClr val="accent1"/>
              </a:buClr>
              <a:buFont typeface="HelveticaNeue LT 45 Light" panose="020B0403020202020204" pitchFamily="34" charset="0"/>
              <a:buChar char="•"/>
            </a:pPr>
            <a:r>
              <a:rPr lang="de-DE" sz="2400">
                <a:latin typeface="+mn-lt"/>
              </a:rPr>
              <a:t>Stärkung </a:t>
            </a:r>
            <a:r>
              <a:rPr lang="de-DE" sz="2400" dirty="0">
                <a:latin typeface="+mn-lt"/>
              </a:rPr>
              <a:t>des Selbstvertrauens</a:t>
            </a:r>
          </a:p>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Steigerung der Selbstwirksamkeit</a:t>
            </a:r>
          </a:p>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Höhere Resistenz gegenüber gesundheitsschädigendem Verhalten</a:t>
            </a:r>
          </a:p>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Reduktion von Gewalt, Kriminalität, Mobbing, Extremismus, Sucht </a:t>
            </a:r>
            <a:r>
              <a:rPr lang="de-DE" sz="2400">
                <a:latin typeface="+mn-lt"/>
              </a:rPr>
              <a:t>etc.</a:t>
            </a:r>
            <a:endParaRPr lang="de-DE" dirty="0">
              <a:latin typeface="+mn-lt"/>
            </a:endParaRPr>
          </a:p>
        </p:txBody>
      </p:sp>
      <p:pic>
        <p:nvPicPr>
          <p:cNvPr id="11" name="Picture 2" descr="C:\Users\psicking.LIONS-HILFSWERK\Desktop\KDL Berlin 2017\Stephanie  Hofschlaeger_pixelio.de 3.jpg">
            <a:extLst>
              <a:ext uri="{FF2B5EF4-FFF2-40B4-BE49-F238E27FC236}">
                <a16:creationId xmlns:a16="http://schemas.microsoft.com/office/drawing/2014/main" id="{C7619F78-807B-1BBD-4FF3-DBFA5841E8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1960" y="1968744"/>
            <a:ext cx="3742137" cy="33634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a:extLst>
              <a:ext uri="{FF2B5EF4-FFF2-40B4-BE49-F238E27FC236}">
                <a16:creationId xmlns:a16="http://schemas.microsoft.com/office/drawing/2014/main" id="{EC18F316-272D-93FC-136B-D454C39AEED5}"/>
              </a:ext>
            </a:extLst>
          </p:cNvPr>
          <p:cNvSpPr txBox="1">
            <a:spLocks noChangeArrowheads="1"/>
          </p:cNvSpPr>
          <p:nvPr/>
        </p:nvSpPr>
        <p:spPr bwMode="auto">
          <a:xfrm>
            <a:off x="9310627" y="5217032"/>
            <a:ext cx="2741297" cy="153878"/>
          </a:xfrm>
          <a:prstGeom prst="rect">
            <a:avLst/>
          </a:prstGeom>
          <a:noFill/>
          <a:ln>
            <a:noFill/>
            <a:headEnd/>
            <a:tailEnd/>
          </a:ln>
          <a:effectLst/>
        </p:spPr>
        <p:style>
          <a:lnRef idx="2">
            <a:schemeClr val="accent1"/>
          </a:lnRef>
          <a:fillRef idx="1">
            <a:schemeClr val="lt1"/>
          </a:fillRef>
          <a:effectRef idx="0">
            <a:schemeClr val="accent1"/>
          </a:effectRef>
          <a:fontRef idx="minor">
            <a:schemeClr val="dk1"/>
          </a:fontRef>
        </p:style>
        <p:txBody>
          <a:bodyPr wrap="square" lIns="91428" tIns="45715" rIns="91428" bIns="45715">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eaLnBrk="0" fontAlgn="base" hangingPunct="0">
              <a:spcBef>
                <a:spcPct val="20000"/>
              </a:spcBef>
              <a:spcAft>
                <a:spcPct val="0"/>
              </a:spcAft>
              <a:buClr>
                <a:srgbClr val="333399"/>
              </a:buClr>
              <a:buSzPct val="120000"/>
              <a:buFont typeface="Wingdings" pitchFamily="2" charset="2"/>
              <a:buNone/>
              <a:defRPr/>
            </a:pPr>
            <a:r>
              <a:rPr lang="de-DE" sz="400" dirty="0">
                <a:solidFill>
                  <a:schemeClr val="tx1">
                    <a:lumMod val="50000"/>
                    <a:lumOff val="50000"/>
                  </a:schemeClr>
                </a:solidFill>
                <a:ea typeface="ＭＳ Ｐゴシック" pitchFamily="34" charset="-128"/>
                <a:cs typeface="Times New Roman" pitchFamily="18" charset="0"/>
              </a:rPr>
              <a:t>Susanne Hofschläger / Pixelio.de</a:t>
            </a:r>
          </a:p>
        </p:txBody>
      </p:sp>
      <p:pic>
        <p:nvPicPr>
          <p:cNvPr id="6" name="Grafik 5">
            <a:extLst>
              <a:ext uri="{FF2B5EF4-FFF2-40B4-BE49-F238E27FC236}">
                <a16:creationId xmlns:a16="http://schemas.microsoft.com/office/drawing/2014/main" id="{23803799-0E6F-1FFC-4F52-C7E94EA30CE0}"/>
              </a:ext>
            </a:extLst>
          </p:cNvPr>
          <p:cNvPicPr>
            <a:picLocks noChangeAspect="1"/>
          </p:cNvPicPr>
          <p:nvPr/>
        </p:nvPicPr>
        <p:blipFill>
          <a:blip r:embed="rId5"/>
          <a:stretch>
            <a:fillRect/>
          </a:stretch>
        </p:blipFill>
        <p:spPr>
          <a:xfrm>
            <a:off x="8686807" y="6500616"/>
            <a:ext cx="1408353" cy="206392"/>
          </a:xfrm>
          <a:prstGeom prst="rect">
            <a:avLst/>
          </a:prstGeom>
        </p:spPr>
      </p:pic>
      <p:sp>
        <p:nvSpPr>
          <p:cNvPr id="9" name="Foliennummernplatzhalter 3">
            <a:extLst>
              <a:ext uri="{FF2B5EF4-FFF2-40B4-BE49-F238E27FC236}">
                <a16:creationId xmlns:a16="http://schemas.microsoft.com/office/drawing/2014/main" id="{44D21F3B-8145-21B8-442F-06AEA1455266}"/>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0" name="Fußzeilenplatzhalter 4">
            <a:extLst>
              <a:ext uri="{FF2B5EF4-FFF2-40B4-BE49-F238E27FC236}">
                <a16:creationId xmlns:a16="http://schemas.microsoft.com/office/drawing/2014/main" id="{5A3969BB-3B2A-C5F8-FC30-7571C13E1F68}"/>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spTree>
    <p:extLst>
      <p:ext uri="{BB962C8B-B14F-4D97-AF65-F5344CB8AC3E}">
        <p14:creationId xmlns:p14="http://schemas.microsoft.com/office/powerpoint/2010/main" val="3594913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8733-0A87-4C11-A1E5-61B643090BD1}"/>
              </a:ext>
            </a:extLst>
          </p:cNvPr>
          <p:cNvSpPr>
            <a:spLocks noGrp="1"/>
          </p:cNvSpPr>
          <p:nvPr>
            <p:ph type="title"/>
          </p:nvPr>
        </p:nvSpPr>
        <p:spPr>
          <a:xfrm>
            <a:off x="334963" y="307812"/>
            <a:ext cx="11522074" cy="1032506"/>
          </a:xfrm>
        </p:spPr>
        <p:txBody>
          <a:bodyPr/>
          <a:lstStyle/>
          <a:p>
            <a:r>
              <a:rPr lang="de-DE" dirty="0"/>
              <a:t>Wirkungspotenziale</a:t>
            </a:r>
          </a:p>
        </p:txBody>
      </p:sp>
      <p:sp>
        <p:nvSpPr>
          <p:cNvPr id="10" name="Inhaltsplatzhalter 2">
            <a:extLst>
              <a:ext uri="{FF2B5EF4-FFF2-40B4-BE49-F238E27FC236}">
                <a16:creationId xmlns:a16="http://schemas.microsoft.com/office/drawing/2014/main" id="{5867DE5A-DC27-02B1-E1EC-5405AEFDFE8C}"/>
              </a:ext>
            </a:extLst>
          </p:cNvPr>
          <p:cNvSpPr txBox="1">
            <a:spLocks/>
          </p:cNvSpPr>
          <p:nvPr/>
        </p:nvSpPr>
        <p:spPr>
          <a:xfrm>
            <a:off x="330482" y="1850468"/>
            <a:ext cx="6021012" cy="4285159"/>
          </a:xfrm>
          <a:prstGeom prst="rect">
            <a:avLst/>
          </a:prstGeom>
        </p:spPr>
        <p:txBody>
          <a:bodyPr vert="horz" lIns="0" tIns="90000" rIns="0" bIns="45720" rtlCol="0">
            <a:noAutofit/>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Befähigung zur Potenzialentfaltung</a:t>
            </a:r>
          </a:p>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Stärkung der Verantwortung für sich    selbst und andere</a:t>
            </a:r>
          </a:p>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Höhere Diversitätskompetenz</a:t>
            </a:r>
          </a:p>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Mehr Teamfähigkeit und Bereitschaft      zur Solidarität</a:t>
            </a:r>
          </a:p>
          <a:p>
            <a:pPr marL="228600" lvl="2">
              <a:lnSpc>
                <a:spcPts val="2300"/>
              </a:lnSpc>
              <a:spcBef>
                <a:spcPts val="1000"/>
              </a:spcBef>
              <a:buClr>
                <a:schemeClr val="accent1"/>
              </a:buClr>
              <a:buFont typeface="HelveticaNeue LT 45 Light" panose="020B0403020202020204" pitchFamily="34" charset="0"/>
              <a:buChar char="•"/>
            </a:pPr>
            <a:r>
              <a:rPr lang="de-DE" sz="2400">
                <a:latin typeface="+mn-lt"/>
              </a:rPr>
              <a:t>Mehr </a:t>
            </a:r>
            <a:r>
              <a:rPr lang="de-DE" sz="2400" dirty="0">
                <a:latin typeface="+mn-lt"/>
              </a:rPr>
              <a:t>Leistungsbereitschaft und Lernerfolge</a:t>
            </a:r>
          </a:p>
          <a:p>
            <a:pPr marL="228600" lvl="2">
              <a:lnSpc>
                <a:spcPts val="2300"/>
              </a:lnSpc>
              <a:spcBef>
                <a:spcPts val="1000"/>
              </a:spcBef>
              <a:buClr>
                <a:schemeClr val="accent1"/>
              </a:buClr>
              <a:buFont typeface="HelveticaNeue LT 45 Light" panose="020B0403020202020204" pitchFamily="34" charset="0"/>
              <a:buChar char="•"/>
            </a:pPr>
            <a:r>
              <a:rPr lang="de-DE" sz="2400" dirty="0">
                <a:latin typeface="+mn-lt"/>
              </a:rPr>
              <a:t>Weniger Störungen und Konflikte</a:t>
            </a:r>
            <a:endParaRPr lang="de-DE" dirty="0">
              <a:latin typeface="+mn-lt"/>
            </a:endParaRPr>
          </a:p>
        </p:txBody>
      </p:sp>
      <p:pic>
        <p:nvPicPr>
          <p:cNvPr id="6" name="Grafik 5">
            <a:extLst>
              <a:ext uri="{FF2B5EF4-FFF2-40B4-BE49-F238E27FC236}">
                <a16:creationId xmlns:a16="http://schemas.microsoft.com/office/drawing/2014/main" id="{66A1977F-D82F-4027-83D8-74BC5B987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533" y="1997241"/>
            <a:ext cx="4783284" cy="2892392"/>
          </a:xfrm>
          <a:prstGeom prst="rect">
            <a:avLst/>
          </a:prstGeom>
        </p:spPr>
      </p:pic>
      <p:sp>
        <p:nvSpPr>
          <p:cNvPr id="9" name="Text Box 9">
            <a:extLst>
              <a:ext uri="{FF2B5EF4-FFF2-40B4-BE49-F238E27FC236}">
                <a16:creationId xmlns:a16="http://schemas.microsoft.com/office/drawing/2014/main" id="{92F92131-8A2C-B416-3322-D020E1A5727D}"/>
              </a:ext>
            </a:extLst>
          </p:cNvPr>
          <p:cNvSpPr txBox="1">
            <a:spLocks noChangeArrowheads="1"/>
          </p:cNvSpPr>
          <p:nvPr/>
        </p:nvSpPr>
        <p:spPr bwMode="auto">
          <a:xfrm>
            <a:off x="10657686" y="4760036"/>
            <a:ext cx="1199351" cy="153878"/>
          </a:xfrm>
          <a:prstGeom prst="rect">
            <a:avLst/>
          </a:prstGeom>
          <a:noFill/>
          <a:ln>
            <a:noFill/>
            <a:headEnd/>
            <a:tailEnd/>
          </a:ln>
          <a:effectLst/>
        </p:spPr>
        <p:style>
          <a:lnRef idx="2">
            <a:schemeClr val="accent1"/>
          </a:lnRef>
          <a:fillRef idx="1">
            <a:schemeClr val="lt1"/>
          </a:fillRef>
          <a:effectRef idx="0">
            <a:schemeClr val="accent1"/>
          </a:effectRef>
          <a:fontRef idx="minor">
            <a:schemeClr val="dk1"/>
          </a:fontRef>
        </p:style>
        <p:txBody>
          <a:bodyPr wrap="square" lIns="91428" tIns="45715" rIns="91428" bIns="45715">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eaLnBrk="0" fontAlgn="base" hangingPunct="0">
              <a:spcBef>
                <a:spcPct val="20000"/>
              </a:spcBef>
              <a:spcAft>
                <a:spcPct val="0"/>
              </a:spcAft>
              <a:buClr>
                <a:srgbClr val="333399"/>
              </a:buClr>
              <a:buSzPct val="120000"/>
              <a:buFont typeface="Wingdings" pitchFamily="2" charset="2"/>
              <a:buNone/>
              <a:defRPr/>
            </a:pPr>
            <a:r>
              <a:rPr lang="de-DE" sz="400" dirty="0">
                <a:solidFill>
                  <a:schemeClr val="bg2">
                    <a:lumMod val="90000"/>
                  </a:schemeClr>
                </a:solidFill>
                <a:ea typeface="ＭＳ Ｐゴシック" pitchFamily="34" charset="-128"/>
                <a:cs typeface="Times New Roman" pitchFamily="18" charset="0"/>
              </a:rPr>
              <a:t>Gerd Altmann </a:t>
            </a:r>
            <a:r>
              <a:rPr lang="de-DE" sz="400">
                <a:solidFill>
                  <a:schemeClr val="bg2">
                    <a:lumMod val="90000"/>
                  </a:schemeClr>
                </a:solidFill>
                <a:ea typeface="ＭＳ Ｐゴシック" pitchFamily="34" charset="-128"/>
                <a:cs typeface="Times New Roman" pitchFamily="18" charset="0"/>
              </a:rPr>
              <a:t>/ © Pixabay</a:t>
            </a:r>
            <a:endParaRPr lang="de-DE" sz="400" dirty="0">
              <a:solidFill>
                <a:schemeClr val="bg2">
                  <a:lumMod val="90000"/>
                </a:schemeClr>
              </a:solidFill>
              <a:ea typeface="ＭＳ Ｐゴシック" pitchFamily="34" charset="-128"/>
              <a:cs typeface="Times New Roman" pitchFamily="18" charset="0"/>
            </a:endParaRPr>
          </a:p>
        </p:txBody>
      </p:sp>
      <p:sp>
        <p:nvSpPr>
          <p:cNvPr id="3" name="Rechteck 2">
            <a:extLst>
              <a:ext uri="{FF2B5EF4-FFF2-40B4-BE49-F238E27FC236}">
                <a16:creationId xmlns:a16="http://schemas.microsoft.com/office/drawing/2014/main" id="{14485EEA-9DC7-0E29-7CC7-B789A73C3CAA}"/>
              </a:ext>
            </a:extLst>
          </p:cNvPr>
          <p:cNvSpPr/>
          <p:nvPr/>
        </p:nvSpPr>
        <p:spPr>
          <a:xfrm>
            <a:off x="6800534" y="5039256"/>
            <a:ext cx="4783284" cy="964729"/>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002060"/>
                </a:solidFill>
              </a:rPr>
              <a:t>Auf Seiten der Lehrkräfte: Nachhaltige Professionalisierung, deutliche Entlastungseffekte und Steigerung der Gesundheit!</a:t>
            </a:r>
          </a:p>
        </p:txBody>
      </p:sp>
      <p:pic>
        <p:nvPicPr>
          <p:cNvPr id="11" name="Grafik 10">
            <a:extLst>
              <a:ext uri="{FF2B5EF4-FFF2-40B4-BE49-F238E27FC236}">
                <a16:creationId xmlns:a16="http://schemas.microsoft.com/office/drawing/2014/main" id="{641B109F-8A97-6FCB-D853-67409355E560}"/>
              </a:ext>
            </a:extLst>
          </p:cNvPr>
          <p:cNvPicPr>
            <a:picLocks noChangeAspect="1"/>
          </p:cNvPicPr>
          <p:nvPr/>
        </p:nvPicPr>
        <p:blipFill>
          <a:blip r:embed="rId4"/>
          <a:stretch>
            <a:fillRect/>
          </a:stretch>
        </p:blipFill>
        <p:spPr>
          <a:xfrm>
            <a:off x="8686807" y="6500616"/>
            <a:ext cx="1408353" cy="206392"/>
          </a:xfrm>
          <a:prstGeom prst="rect">
            <a:avLst/>
          </a:prstGeom>
        </p:spPr>
      </p:pic>
      <p:sp>
        <p:nvSpPr>
          <p:cNvPr id="12" name="Foliennummernplatzhalter 3">
            <a:extLst>
              <a:ext uri="{FF2B5EF4-FFF2-40B4-BE49-F238E27FC236}">
                <a16:creationId xmlns:a16="http://schemas.microsoft.com/office/drawing/2014/main" id="{33F7A74E-6D93-AE4A-816A-6E658E5DEEA6}"/>
              </a:ext>
            </a:extLst>
          </p:cNvPr>
          <p:cNvSpPr>
            <a:spLocks noGrp="1"/>
          </p:cNvSpPr>
          <p:nvPr>
            <p:ph type="sldNum" sz="quarter" idx="12"/>
          </p:nvPr>
        </p:nvSpPr>
        <p:spPr>
          <a:xfrm>
            <a:off x="5386039" y="6403480"/>
            <a:ext cx="560247" cy="34293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3" name="Fußzeilenplatzhalter 4">
            <a:extLst>
              <a:ext uri="{FF2B5EF4-FFF2-40B4-BE49-F238E27FC236}">
                <a16:creationId xmlns:a16="http://schemas.microsoft.com/office/drawing/2014/main" id="{6AF0AA2A-502A-1BF1-CBDF-B3EBF0107F4B}"/>
              </a:ext>
            </a:extLst>
          </p:cNvPr>
          <p:cNvSpPr txBox="1">
            <a:spLocks/>
          </p:cNvSpPr>
          <p:nvPr/>
        </p:nvSpPr>
        <p:spPr>
          <a:xfrm>
            <a:off x="334962" y="6403480"/>
            <a:ext cx="4872658" cy="342939"/>
          </a:xfrm>
          <a:prstGeom prst="rect">
            <a:avLst/>
          </a:prstGeom>
        </p:spPr>
        <p:txBody>
          <a:bodyPr vert="horz" lIns="0" tIns="45720" rIns="91440" bIns="45720" rtlCol="0" anchor="ctr"/>
          <a:lstStyle>
            <a:defPPr>
              <a:defRPr lang="de-DE"/>
            </a:defPPr>
            <a:lvl1pPr>
              <a:defRPr sz="1000">
                <a:solidFill>
                  <a:schemeClr val="accent3">
                    <a:lumMod val="75000"/>
                  </a:schemeClr>
                </a:solidFill>
                <a:latin typeface="+mj-lt"/>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KKH Kaufmännische Krankenkasse und Stiftung </a:t>
            </a:r>
            <a:r>
              <a:rPr lang="de-DE" dirty="0"/>
              <a:t>der Deutschen </a:t>
            </a:r>
            <a:r>
              <a:rPr lang="de-DE"/>
              <a:t>Lions | KDL 2024</a:t>
            </a:r>
            <a:endParaRPr lang="de-DE" dirty="0"/>
          </a:p>
        </p:txBody>
      </p:sp>
    </p:spTree>
    <p:extLst>
      <p:ext uri="{BB962C8B-B14F-4D97-AF65-F5344CB8AC3E}">
        <p14:creationId xmlns:p14="http://schemas.microsoft.com/office/powerpoint/2010/main" val="1652017818"/>
      </p:ext>
    </p:extLst>
  </p:cSld>
  <p:clrMapOvr>
    <a:masterClrMapping/>
  </p:clrMapOvr>
</p:sld>
</file>

<file path=ppt/theme/theme1.xml><?xml version="1.0" encoding="utf-8"?>
<a:theme xmlns:a="http://schemas.openxmlformats.org/drawingml/2006/main" name="Vorläufig: Druckvariante">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2.xml><?xml version="1.0" encoding="utf-8"?>
<a:theme xmlns:a="http://schemas.openxmlformats.org/drawingml/2006/main" name="Lions Club Master">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E48EADF09F0141B901B9EF6D56FE23" ma:contentTypeVersion="5" ma:contentTypeDescription="Create a new document." ma:contentTypeScope="" ma:versionID="999c5a187d43044e1b6260ae2bc9df47">
  <xsd:schema xmlns:xsd="http://www.w3.org/2001/XMLSchema" xmlns:xs="http://www.w3.org/2001/XMLSchema" xmlns:p="http://schemas.microsoft.com/office/2006/metadata/properties" xmlns:ns3="cdb47279-9031-4cb4-811b-1dd5343ecd7b" xmlns:ns4="a01e8a12-2057-48dc-88ef-66573270cdf8" targetNamespace="http://schemas.microsoft.com/office/2006/metadata/properties" ma:root="true" ma:fieldsID="98b93196147ea0275881e3660638b0ed" ns3:_="" ns4:_="">
    <xsd:import namespace="cdb47279-9031-4cb4-811b-1dd5343ecd7b"/>
    <xsd:import namespace="a01e8a12-2057-48dc-88ef-66573270cdf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b47279-9031-4cb4-811b-1dd5343ecd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1e8a12-2057-48dc-88ef-66573270cdf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881325-3E46-4F1E-BADE-6D3EC8319318}">
  <ds:schemaRefs>
    <ds:schemaRef ds:uri="a01e8a12-2057-48dc-88ef-66573270cdf8"/>
    <ds:schemaRef ds:uri="http://schemas.microsoft.com/office/infopath/2007/PartnerControls"/>
    <ds:schemaRef ds:uri="http://www.w3.org/XML/1998/namespace"/>
    <ds:schemaRef ds:uri="http://schemas.openxmlformats.org/package/2006/metadata/core-properties"/>
    <ds:schemaRef ds:uri="http://purl.org/dc/elements/1.1/"/>
    <ds:schemaRef ds:uri="http://schemas.microsoft.com/office/2006/documentManagement/types"/>
    <ds:schemaRef ds:uri="cdb47279-9031-4cb4-811b-1dd5343ecd7b"/>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B46524EE-59C5-4373-B161-7A1FCA1C0381}">
  <ds:schemaRefs>
    <ds:schemaRef ds:uri="http://schemas.microsoft.com/sharepoint/v3/contenttype/forms"/>
  </ds:schemaRefs>
</ds:datastoreItem>
</file>

<file path=customXml/itemProps3.xml><?xml version="1.0" encoding="utf-8"?>
<ds:datastoreItem xmlns:ds="http://schemas.openxmlformats.org/officeDocument/2006/customXml" ds:itemID="{C7316BD0-3C34-45B1-9F01-A225CC0E9697}">
  <ds:schemaRefs>
    <ds:schemaRef ds:uri="a01e8a12-2057-48dc-88ef-66573270cdf8"/>
    <ds:schemaRef ds:uri="cdb47279-9031-4cb4-811b-1dd5343ecd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Lions Club Master</Template>
  <TotalTime>0</TotalTime>
  <Words>975</Words>
  <Application>Microsoft Office PowerPoint</Application>
  <PresentationFormat>Breitbild</PresentationFormat>
  <Paragraphs>119</Paragraphs>
  <Slides>16</Slides>
  <Notes>13</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16</vt:i4>
      </vt:variant>
    </vt:vector>
  </HeadingPairs>
  <TitlesOfParts>
    <vt:vector size="25" baseType="lpstr">
      <vt:lpstr>ＭＳ Ｐゴシック</vt:lpstr>
      <vt:lpstr>Arial</vt:lpstr>
      <vt:lpstr>Calibri</vt:lpstr>
      <vt:lpstr>HelveticaNeue LT 45 Light</vt:lpstr>
      <vt:lpstr>Metropolis</vt:lpstr>
      <vt:lpstr>Symbol</vt:lpstr>
      <vt:lpstr>Wingdings</vt:lpstr>
      <vt:lpstr>Vorläufig: Druckvariante</vt:lpstr>
      <vt:lpstr>Lions Club Master</vt:lpstr>
      <vt:lpstr>  Lions-Quest: Bericht zur Stiftungsratssitzung  </vt:lpstr>
      <vt:lpstr>Lions-Quest  Die wichtigsten Fakten</vt:lpstr>
      <vt:lpstr>Entwicklung von Lions-Quest</vt:lpstr>
      <vt:lpstr>Was ist Lions-Quest?</vt:lpstr>
      <vt:lpstr>Das Lions-Quest Programmangebot</vt:lpstr>
      <vt:lpstr>Zahlen und Fakten</vt:lpstr>
      <vt:lpstr>Lions-Quest Wirkungspotenziale</vt:lpstr>
      <vt:lpstr>Wirkungspotenziale</vt:lpstr>
      <vt:lpstr>Wirkungspotenziale</vt:lpstr>
      <vt:lpstr>KKH und SDL  Eine vertrauensvolle Gesundheitspartnerschaft auf Augenhöhe</vt:lpstr>
      <vt:lpstr>Kooperationsgrundlage</vt:lpstr>
      <vt:lpstr>Chronologie der Gesundheitspartnerschaft</vt:lpstr>
      <vt:lpstr>Aktivitäten und Meilensteine</vt:lpstr>
      <vt:lpstr>Aktivitäten und Meilensteine</vt:lpstr>
      <vt:lpstr>Gemeinsame Mission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Kyra Niksch</dc:creator>
  <cp:lastModifiedBy>Peter Sicking</cp:lastModifiedBy>
  <cp:revision>122</cp:revision>
  <dcterms:created xsi:type="dcterms:W3CDTF">2020-03-16T08:58:29Z</dcterms:created>
  <dcterms:modified xsi:type="dcterms:W3CDTF">2024-05-13T06:09:24Z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0x0101005FE48EADF09F0141B901B9EF6D56FE23</vt:lpwstr>
  </property>
</Properties>
</file>