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  <p:sldMasterId id="2147483931" r:id="rId9"/>
    <p:sldMasterId id="2147483984" r:id="rId10"/>
  </p:sldMasterIdLst>
  <p:notesMasterIdLst>
    <p:notesMasterId r:id="rId19"/>
  </p:notesMasterIdLst>
  <p:handoutMasterIdLst>
    <p:handoutMasterId r:id="rId20"/>
  </p:handoutMasterIdLst>
  <p:sldIdLst>
    <p:sldId id="310" r:id="rId11"/>
    <p:sldId id="312" r:id="rId12"/>
    <p:sldId id="2101" r:id="rId13"/>
    <p:sldId id="2096" r:id="rId14"/>
    <p:sldId id="2095" r:id="rId15"/>
    <p:sldId id="2097" r:id="rId16"/>
    <p:sldId id="2103" r:id="rId17"/>
    <p:sldId id="2104" r:id="rId18"/>
  </p:sldIdLst>
  <p:sldSz cx="12192000" cy="6858000"/>
  <p:notesSz cx="7315200" cy="96012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10" orient="horz" pos="1152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60FE1F-E40E-1BDC-A3D0-95F6A31E9AAC}" name="Volker Weyel" initials="VW" userId="S::V.Weyel@lions.de::35bea432-6830-4bc3-a282-8dc6475161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Hervey, Dan" initials="HD" lastIdx="1" clrIdx="81">
    <p:extLst>
      <p:ext uri="{19B8F6BF-5375-455C-9EA6-DF929625EA0E}">
        <p15:presenceInfo xmlns:p15="http://schemas.microsoft.com/office/powerpoint/2012/main" userId="S::dhervey@lionsclubs.org::3f259316-2ea9-4036-ace5-9fcd9ddeb733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00"/>
    <a:srgbClr val="C2E49C"/>
    <a:srgbClr val="5C4640"/>
    <a:srgbClr val="BC876F"/>
    <a:srgbClr val="FFFFFF"/>
    <a:srgbClr val="7A2682"/>
    <a:srgbClr val="407CCA"/>
    <a:srgbClr val="FF5C35"/>
    <a:srgbClr val="EB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5" autoAdjust="0"/>
    <p:restoredTop sz="95726" autoAdjust="0"/>
  </p:normalViewPr>
  <p:slideViewPr>
    <p:cSldViewPr showGuides="1">
      <p:cViewPr varScale="1">
        <p:scale>
          <a:sx n="102" d="100"/>
          <a:sy n="102" d="100"/>
        </p:scale>
        <p:origin x="666" y="72"/>
      </p:cViewPr>
      <p:guideLst>
        <p:guide orient="horz" pos="720"/>
        <p:guide orient="horz" pos="4128"/>
        <p:guide orient="horz" pos="1152"/>
        <p:guide orient="horz" pos="1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howGuides="1">
      <p:cViewPr varScale="1">
        <p:scale>
          <a:sx n="92" d="100"/>
          <a:sy n="92" d="100"/>
        </p:scale>
        <p:origin x="308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DdzApgas2vYozCG-q81Eoi3cGWMTdOUc/view?usp=shari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rule of thumb, 10-12 youth camps are held in Germany every year. Unfortunately, there have been fewer since the start of Corona. We hope that the situation will improve .In NH, both a youth camp and the International Youth Forum 2023 will take place this year. All youth camps 2023 in our MD are fully booked.</a:t>
            </a:r>
          </a:p>
          <a:p>
            <a:r>
              <a:rPr lang="en-US" dirty="0"/>
              <a:t>The Youth Forum used to be a European Summer </a:t>
            </a:r>
            <a:r>
              <a:rPr lang="en-US" dirty="0" err="1"/>
              <a:t>Acadamy</a:t>
            </a:r>
            <a:r>
              <a:rPr lang="en-US" dirty="0"/>
              <a:t> but is now open to participants outside Europe too. There is on application from the US and also from Asia and South America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A98B6-3392-4190-8BC6-B4EF2A88DF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834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https://drive.google.com/file/d/1DdzApgas2vYozCG-q81Eoi3cGWMTdOUc/view?usp=sharing</a:t>
            </a:r>
            <a:br>
              <a:rPr lang="de-DE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9602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rPr>
              <a:t>How?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rPr>
              <a:t>Camps and homestays </a:t>
            </a: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rPr>
              <a:t>open up paths into the world for young people </a:t>
            </a: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rPr>
              <a:t>build bridges between cultures strengthen young people and offer them spaces for international exchange among peers </a:t>
            </a: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rPr>
              <a:t>stand up for mutual respect and understanding towards all people </a:t>
            </a: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rPr>
              <a:t>show  the Lions commitment as a role model for the young generations</a:t>
            </a: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rPr>
              <a:t>show commitment and financial support for socially disadvantaged young people</a:t>
            </a: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rPr>
              <a:t>make the youths fit for the challenges facing humanity today and tomorrow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A98B6-3392-4190-8BC6-B4EF2A88DF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A98B6-3392-4190-8BC6-B4EF2A88DF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75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indispensable Lions contribution to international </a:t>
            </a:r>
            <a:r>
              <a:rPr lang="en-US" dirty="0" err="1"/>
              <a:t>understanding!In</a:t>
            </a:r>
            <a:r>
              <a:rPr lang="en-US" dirty="0"/>
              <a:t> our Lions Youth Exchange, young people gain formative intercultural experiences and make friends around the </a:t>
            </a:r>
            <a:r>
              <a:rPr lang="en-US" dirty="0" err="1"/>
              <a:t>world.In</a:t>
            </a:r>
            <a:r>
              <a:rPr lang="en-US" dirty="0"/>
              <a:t> this way, our young people become global citizens who work together and not against each other.</a:t>
            </a:r>
          </a:p>
        </p:txBody>
      </p:sp>
    </p:spTree>
    <p:extLst>
      <p:ext uri="{BB962C8B-B14F-4D97-AF65-F5344CB8AC3E}">
        <p14:creationId xmlns:p14="http://schemas.microsoft.com/office/powerpoint/2010/main" val="134350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Relationship Id="rId4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.xml"/><Relationship Id="rId4" Type="http://schemas.openxmlformats.org/officeDocument/2006/relationships/image" Target="../media/image1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524000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559442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5240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464442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‹Nr.›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D46B078-CEFE-09BD-85FE-560ABB3E8A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6150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9" imgH="478" progId="TCLayout.ActiveDocument.1">
                  <p:embed/>
                </p:oleObj>
              </mc:Choice>
              <mc:Fallback>
                <p:oleObj name="think-cell Slide" r:id="rId3" imgW="479" imgH="47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D46B078-CEFE-09BD-85FE-560ABB3E8A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891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3AE5E90-E524-E3F3-CCA9-5FDE6EB2C6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32120" cy="6858000"/>
          </a:xfrm>
          <a:custGeom>
            <a:avLst/>
            <a:gdLst>
              <a:gd name="connsiteX0" fmla="*/ 0 w 5532120"/>
              <a:gd name="connsiteY0" fmla="*/ 0 h 6858000"/>
              <a:gd name="connsiteX1" fmla="*/ 5532120 w 5532120"/>
              <a:gd name="connsiteY1" fmla="*/ 0 h 6858000"/>
              <a:gd name="connsiteX2" fmla="*/ 5532120 w 5532120"/>
              <a:gd name="connsiteY2" fmla="*/ 6858000 h 6858000"/>
              <a:gd name="connsiteX3" fmla="*/ 0 w 55321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120" h="6858000">
                <a:moveTo>
                  <a:pt x="0" y="0"/>
                </a:moveTo>
                <a:lnTo>
                  <a:pt x="5532120" y="0"/>
                </a:lnTo>
                <a:lnTo>
                  <a:pt x="553212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5C95725-9481-FF46-F27D-0C434F0B09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4208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9125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F5BA94-E282-EC3E-ED53-FCB8A50882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489077"/>
            <a:ext cx="6542792" cy="4654548"/>
          </a:xfrm>
          <a:custGeom>
            <a:avLst/>
            <a:gdLst>
              <a:gd name="connsiteX0" fmla="*/ 0 w 6542792"/>
              <a:gd name="connsiteY0" fmla="*/ 0 h 4654548"/>
              <a:gd name="connsiteX1" fmla="*/ 6542792 w 6542792"/>
              <a:gd name="connsiteY1" fmla="*/ 0 h 4654548"/>
              <a:gd name="connsiteX2" fmla="*/ 3909900 w 6542792"/>
              <a:gd name="connsiteY2" fmla="*/ 4654548 h 4654548"/>
              <a:gd name="connsiteX3" fmla="*/ 0 w 6542792"/>
              <a:gd name="connsiteY3" fmla="*/ 4654548 h 46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792" h="4654548">
                <a:moveTo>
                  <a:pt x="0" y="0"/>
                </a:moveTo>
                <a:lnTo>
                  <a:pt x="6542792" y="0"/>
                </a:lnTo>
                <a:lnTo>
                  <a:pt x="3909900" y="4654548"/>
                </a:lnTo>
                <a:lnTo>
                  <a:pt x="0" y="46545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F31AF51-C927-9E91-D65C-E818F0BE63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6046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438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FDD709-1F37-5001-F32D-2C535C16AD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7232375" cy="6857998"/>
          </a:xfrm>
          <a:custGeom>
            <a:avLst/>
            <a:gdLst>
              <a:gd name="connsiteX0" fmla="*/ 0 w 7232375"/>
              <a:gd name="connsiteY0" fmla="*/ 0 h 6857998"/>
              <a:gd name="connsiteX1" fmla="*/ 2571750 w 7232375"/>
              <a:gd name="connsiteY1" fmla="*/ 0 h 6857998"/>
              <a:gd name="connsiteX2" fmla="*/ 2593182 w 7232375"/>
              <a:gd name="connsiteY2" fmla="*/ 0 h 6857998"/>
              <a:gd name="connsiteX3" fmla="*/ 2928366 w 7232375"/>
              <a:gd name="connsiteY3" fmla="*/ 0 h 6857998"/>
              <a:gd name="connsiteX4" fmla="*/ 2962275 w 7232375"/>
              <a:gd name="connsiteY4" fmla="*/ 0 h 6857998"/>
              <a:gd name="connsiteX5" fmla="*/ 7232375 w 7232375"/>
              <a:gd name="connsiteY5" fmla="*/ 0 h 6857998"/>
              <a:gd name="connsiteX6" fmla="*/ 3272905 w 7232375"/>
              <a:gd name="connsiteY6" fmla="*/ 6857998 h 6857998"/>
              <a:gd name="connsiteX7" fmla="*/ 2962275 w 7232375"/>
              <a:gd name="connsiteY7" fmla="*/ 6857998 h 6857998"/>
              <a:gd name="connsiteX8" fmla="*/ 0 w 7232375"/>
              <a:gd name="connsiteY8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2375" h="6857998">
                <a:moveTo>
                  <a:pt x="0" y="0"/>
                </a:moveTo>
                <a:lnTo>
                  <a:pt x="2571750" y="0"/>
                </a:lnTo>
                <a:lnTo>
                  <a:pt x="2593182" y="0"/>
                </a:lnTo>
                <a:lnTo>
                  <a:pt x="2928366" y="0"/>
                </a:lnTo>
                <a:lnTo>
                  <a:pt x="2962275" y="0"/>
                </a:lnTo>
                <a:lnTo>
                  <a:pt x="7232375" y="0"/>
                </a:lnTo>
                <a:lnTo>
                  <a:pt x="3272905" y="6857998"/>
                </a:lnTo>
                <a:lnTo>
                  <a:pt x="2962275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C7ED8AC-17AB-E7CE-9691-A5135A218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7850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905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6E8CF-815C-0AB6-4D34-0550581C84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728804" cy="6857998"/>
          </a:xfrm>
          <a:custGeom>
            <a:avLst/>
            <a:gdLst>
              <a:gd name="connsiteX0" fmla="*/ 0 w 8728804"/>
              <a:gd name="connsiteY0" fmla="*/ 0 h 6857998"/>
              <a:gd name="connsiteX1" fmla="*/ 1496429 w 8728804"/>
              <a:gd name="connsiteY1" fmla="*/ 0 h 6857998"/>
              <a:gd name="connsiteX2" fmla="*/ 2571750 w 8728804"/>
              <a:gd name="connsiteY2" fmla="*/ 0 h 6857998"/>
              <a:gd name="connsiteX3" fmla="*/ 2593182 w 8728804"/>
              <a:gd name="connsiteY3" fmla="*/ 0 h 6857998"/>
              <a:gd name="connsiteX4" fmla="*/ 2928366 w 8728804"/>
              <a:gd name="connsiteY4" fmla="*/ 0 h 6857998"/>
              <a:gd name="connsiteX5" fmla="*/ 2962275 w 8728804"/>
              <a:gd name="connsiteY5" fmla="*/ 0 h 6857998"/>
              <a:gd name="connsiteX6" fmla="*/ 4068179 w 8728804"/>
              <a:gd name="connsiteY6" fmla="*/ 0 h 6857998"/>
              <a:gd name="connsiteX7" fmla="*/ 4089611 w 8728804"/>
              <a:gd name="connsiteY7" fmla="*/ 0 h 6857998"/>
              <a:gd name="connsiteX8" fmla="*/ 4424795 w 8728804"/>
              <a:gd name="connsiteY8" fmla="*/ 0 h 6857998"/>
              <a:gd name="connsiteX9" fmla="*/ 4458704 w 8728804"/>
              <a:gd name="connsiteY9" fmla="*/ 0 h 6857998"/>
              <a:gd name="connsiteX10" fmla="*/ 7232375 w 8728804"/>
              <a:gd name="connsiteY10" fmla="*/ 0 h 6857998"/>
              <a:gd name="connsiteX11" fmla="*/ 8728804 w 8728804"/>
              <a:gd name="connsiteY11" fmla="*/ 0 h 6857998"/>
              <a:gd name="connsiteX12" fmla="*/ 4769334 w 8728804"/>
              <a:gd name="connsiteY12" fmla="*/ 6857998 h 6857998"/>
              <a:gd name="connsiteX13" fmla="*/ 4458704 w 8728804"/>
              <a:gd name="connsiteY13" fmla="*/ 6857998 h 6857998"/>
              <a:gd name="connsiteX14" fmla="*/ 3272905 w 8728804"/>
              <a:gd name="connsiteY14" fmla="*/ 6857998 h 6857998"/>
              <a:gd name="connsiteX15" fmla="*/ 2962275 w 8728804"/>
              <a:gd name="connsiteY15" fmla="*/ 6857998 h 6857998"/>
              <a:gd name="connsiteX16" fmla="*/ 1496429 w 8728804"/>
              <a:gd name="connsiteY16" fmla="*/ 6857998 h 6857998"/>
              <a:gd name="connsiteX17" fmla="*/ 0 w 8728804"/>
              <a:gd name="connsiteY17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28804" h="6857998">
                <a:moveTo>
                  <a:pt x="0" y="0"/>
                </a:moveTo>
                <a:lnTo>
                  <a:pt x="1496429" y="0"/>
                </a:lnTo>
                <a:lnTo>
                  <a:pt x="2571750" y="0"/>
                </a:lnTo>
                <a:lnTo>
                  <a:pt x="2593182" y="0"/>
                </a:lnTo>
                <a:lnTo>
                  <a:pt x="2928366" y="0"/>
                </a:lnTo>
                <a:lnTo>
                  <a:pt x="2962275" y="0"/>
                </a:lnTo>
                <a:lnTo>
                  <a:pt x="4068179" y="0"/>
                </a:lnTo>
                <a:lnTo>
                  <a:pt x="4089611" y="0"/>
                </a:lnTo>
                <a:lnTo>
                  <a:pt x="4424795" y="0"/>
                </a:lnTo>
                <a:lnTo>
                  <a:pt x="4458704" y="0"/>
                </a:lnTo>
                <a:lnTo>
                  <a:pt x="7232375" y="0"/>
                </a:lnTo>
                <a:lnTo>
                  <a:pt x="8728804" y="0"/>
                </a:lnTo>
                <a:lnTo>
                  <a:pt x="4769334" y="6857998"/>
                </a:lnTo>
                <a:lnTo>
                  <a:pt x="4458704" y="6857998"/>
                </a:lnTo>
                <a:lnTo>
                  <a:pt x="3272905" y="6857998"/>
                </a:lnTo>
                <a:lnTo>
                  <a:pt x="2962275" y="6857998"/>
                </a:lnTo>
                <a:lnTo>
                  <a:pt x="1496429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C7ED8AC-17AB-E7CE-9691-A5135A218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7850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7ED8AC-17AB-E7CE-9691-A5135A218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832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8A5C59-CF3F-6352-42F3-9A08F778A4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89807 h 3429000"/>
              <a:gd name="connsiteX3" fmla="*/ 10303152 w 12192000"/>
              <a:gd name="connsiteY3" fmla="*/ 3429000 h 3429000"/>
              <a:gd name="connsiteX4" fmla="*/ 0 w 12192000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89807"/>
                </a:lnTo>
                <a:lnTo>
                  <a:pt x="1030315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D3ED610-EA08-A257-8025-747AB58250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071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3ED610-EA08-A257-8025-747AB582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0505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6D285F-A7F9-3BC2-FA49-73EBFE2907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054600"/>
            <a:ext cx="12052301" cy="1803400"/>
          </a:xfrm>
          <a:custGeom>
            <a:avLst/>
            <a:gdLst>
              <a:gd name="connsiteX0" fmla="*/ 0 w 12052301"/>
              <a:gd name="connsiteY0" fmla="*/ 0 h 1803400"/>
              <a:gd name="connsiteX1" fmla="*/ 12052301 w 12052301"/>
              <a:gd name="connsiteY1" fmla="*/ 0 h 1803400"/>
              <a:gd name="connsiteX2" fmla="*/ 11032190 w 12052301"/>
              <a:gd name="connsiteY2" fmla="*/ 1803400 h 1803400"/>
              <a:gd name="connsiteX3" fmla="*/ 0 w 12052301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2301" h="1803400">
                <a:moveTo>
                  <a:pt x="0" y="0"/>
                </a:moveTo>
                <a:lnTo>
                  <a:pt x="12052301" y="0"/>
                </a:lnTo>
                <a:lnTo>
                  <a:pt x="11032190" y="1803400"/>
                </a:lnTo>
                <a:lnTo>
                  <a:pt x="0" y="1803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D8FD38A-8279-64CA-29FA-7FB2E08813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1722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D8FD38A-8279-64CA-29FA-7FB2E08813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6010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7F8D64-BB29-0BAB-5BF0-A1CC673DF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489077"/>
            <a:ext cx="7546975" cy="5368925"/>
          </a:xfrm>
          <a:custGeom>
            <a:avLst/>
            <a:gdLst>
              <a:gd name="connsiteX0" fmla="*/ 0 w 7546975"/>
              <a:gd name="connsiteY0" fmla="*/ 0 h 5368925"/>
              <a:gd name="connsiteX1" fmla="*/ 7546975 w 7546975"/>
              <a:gd name="connsiteY1" fmla="*/ 0 h 5368925"/>
              <a:gd name="connsiteX2" fmla="*/ 4509989 w 7546975"/>
              <a:gd name="connsiteY2" fmla="*/ 5368925 h 5368925"/>
              <a:gd name="connsiteX3" fmla="*/ 0 w 7546975"/>
              <a:gd name="connsiteY3" fmla="*/ 5368925 h 536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6975" h="5368925">
                <a:moveTo>
                  <a:pt x="0" y="0"/>
                </a:moveTo>
                <a:lnTo>
                  <a:pt x="7546975" y="0"/>
                </a:lnTo>
                <a:lnTo>
                  <a:pt x="4509989" y="5368925"/>
                </a:lnTo>
                <a:lnTo>
                  <a:pt x="0" y="5368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8BC592E-6644-512E-A228-A96247133B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829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BC592E-6644-512E-A228-A96247133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6990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67F5D44-4241-E0DC-450B-116EC15A0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660625" cy="6858000"/>
          </a:xfrm>
          <a:custGeom>
            <a:avLst/>
            <a:gdLst>
              <a:gd name="connsiteX0" fmla="*/ 0 w 4660625"/>
              <a:gd name="connsiteY0" fmla="*/ 0 h 6858000"/>
              <a:gd name="connsiteX1" fmla="*/ 21432 w 4660625"/>
              <a:gd name="connsiteY1" fmla="*/ 0 h 6858000"/>
              <a:gd name="connsiteX2" fmla="*/ 356616 w 4660625"/>
              <a:gd name="connsiteY2" fmla="*/ 0 h 6858000"/>
              <a:gd name="connsiteX3" fmla="*/ 4660625 w 4660625"/>
              <a:gd name="connsiteY3" fmla="*/ 0 h 6858000"/>
              <a:gd name="connsiteX4" fmla="*/ 701155 w 4660625"/>
              <a:gd name="connsiteY4" fmla="*/ 6857998 h 6858000"/>
              <a:gd name="connsiteX5" fmla="*/ 356616 w 4660625"/>
              <a:gd name="connsiteY5" fmla="*/ 6857998 h 6858000"/>
              <a:gd name="connsiteX6" fmla="*/ 356616 w 4660625"/>
              <a:gd name="connsiteY6" fmla="*/ 6858000 h 6858000"/>
              <a:gd name="connsiteX7" fmla="*/ 0 w 46606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0625" h="6858000">
                <a:moveTo>
                  <a:pt x="0" y="0"/>
                </a:moveTo>
                <a:lnTo>
                  <a:pt x="21432" y="0"/>
                </a:lnTo>
                <a:lnTo>
                  <a:pt x="356616" y="0"/>
                </a:lnTo>
                <a:lnTo>
                  <a:pt x="4660625" y="0"/>
                </a:lnTo>
                <a:lnTo>
                  <a:pt x="701155" y="6857998"/>
                </a:lnTo>
                <a:lnTo>
                  <a:pt x="356616" y="6857998"/>
                </a:lnTo>
                <a:lnTo>
                  <a:pt x="3566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E2E82A-E01B-4BAC-1A84-3D859390F9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0" y="1489076"/>
            <a:ext cx="7947096" cy="4654544"/>
          </a:xfrm>
          <a:custGeom>
            <a:avLst/>
            <a:gdLst>
              <a:gd name="connsiteX0" fmla="*/ 2632889 w 7947096"/>
              <a:gd name="connsiteY0" fmla="*/ 0 h 4654544"/>
              <a:gd name="connsiteX1" fmla="*/ 7947096 w 7947096"/>
              <a:gd name="connsiteY1" fmla="*/ 0 h 4654544"/>
              <a:gd name="connsiteX2" fmla="*/ 5314207 w 7947096"/>
              <a:gd name="connsiteY2" fmla="*/ 4654544 h 4654544"/>
              <a:gd name="connsiteX3" fmla="*/ 0 w 7947096"/>
              <a:gd name="connsiteY3" fmla="*/ 4654544 h 4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096" h="4654544">
                <a:moveTo>
                  <a:pt x="2632889" y="0"/>
                </a:moveTo>
                <a:lnTo>
                  <a:pt x="7947096" y="0"/>
                </a:lnTo>
                <a:lnTo>
                  <a:pt x="5314207" y="4654544"/>
                </a:lnTo>
                <a:lnTo>
                  <a:pt x="0" y="4654544"/>
                </a:lnTo>
                <a:close/>
              </a:path>
            </a:pathLst>
          </a:custGeom>
          <a:noFill/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/>
            </a:lvl1pPr>
          </a:lstStyle>
          <a:p>
            <a:pPr marL="0" lvl="0"/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3BEA8A6-1781-F13E-6034-090E16FC31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9298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BEA8A6-1781-F13E-6034-090E16FC31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4940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D5435-71D7-F5BF-CD91-DB686A4A67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712071" cy="6858001"/>
          </a:xfrm>
          <a:custGeom>
            <a:avLst/>
            <a:gdLst>
              <a:gd name="connsiteX0" fmla="*/ 0 w 9712071"/>
              <a:gd name="connsiteY0" fmla="*/ 0 h 6858001"/>
              <a:gd name="connsiteX1" fmla="*/ 5543550 w 9712071"/>
              <a:gd name="connsiteY1" fmla="*/ 0 h 6858001"/>
              <a:gd name="connsiteX2" fmla="*/ 5543550 w 9712071"/>
              <a:gd name="connsiteY2" fmla="*/ 1 h 6858001"/>
              <a:gd name="connsiteX3" fmla="*/ 6813542 w 9712071"/>
              <a:gd name="connsiteY3" fmla="*/ 1 h 6858001"/>
              <a:gd name="connsiteX4" fmla="*/ 9712071 w 9712071"/>
              <a:gd name="connsiteY4" fmla="*/ 1 h 6858001"/>
              <a:gd name="connsiteX5" fmla="*/ 5752600 w 9712071"/>
              <a:gd name="connsiteY5" fmla="*/ 6858001 h 6858001"/>
              <a:gd name="connsiteX6" fmla="*/ 2854071 w 9712071"/>
              <a:gd name="connsiteY6" fmla="*/ 6858001 h 6858001"/>
              <a:gd name="connsiteX7" fmla="*/ 2854081 w 9712071"/>
              <a:gd name="connsiteY7" fmla="*/ 6857983 h 6858001"/>
              <a:gd name="connsiteX8" fmla="*/ 0 w 9712071"/>
              <a:gd name="connsiteY8" fmla="*/ 68579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2071" h="6858001">
                <a:moveTo>
                  <a:pt x="0" y="0"/>
                </a:moveTo>
                <a:lnTo>
                  <a:pt x="5543550" y="0"/>
                </a:lnTo>
                <a:lnTo>
                  <a:pt x="5543550" y="1"/>
                </a:lnTo>
                <a:lnTo>
                  <a:pt x="6813542" y="1"/>
                </a:lnTo>
                <a:lnTo>
                  <a:pt x="9712071" y="1"/>
                </a:lnTo>
                <a:lnTo>
                  <a:pt x="5752600" y="6858001"/>
                </a:lnTo>
                <a:lnTo>
                  <a:pt x="2854071" y="6858001"/>
                </a:lnTo>
                <a:lnTo>
                  <a:pt x="2854081" y="6857983"/>
                </a:lnTo>
                <a:lnTo>
                  <a:pt x="0" y="68579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90E45F7-7850-B2BC-91A5-513189FAB09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6833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0E45F7-7850-B2BC-91A5-513189FAB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0199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4242D46-DD19-AD1A-88B2-8E4D7BA478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1821373"/>
          </a:xfrm>
          <a:custGeom>
            <a:avLst/>
            <a:gdLst>
              <a:gd name="connsiteX0" fmla="*/ 0 w 12192000"/>
              <a:gd name="connsiteY0" fmla="*/ 0 h 1821373"/>
              <a:gd name="connsiteX1" fmla="*/ 12192000 w 12192000"/>
              <a:gd name="connsiteY1" fmla="*/ 0 h 1821373"/>
              <a:gd name="connsiteX2" fmla="*/ 12192000 w 12192000"/>
              <a:gd name="connsiteY2" fmla="*/ 737356 h 1821373"/>
              <a:gd name="connsiteX3" fmla="*/ 11578815 w 12192000"/>
              <a:gd name="connsiteY3" fmla="*/ 1821373 h 1821373"/>
              <a:gd name="connsiteX4" fmla="*/ 0 w 12192000"/>
              <a:gd name="connsiteY4" fmla="*/ 1821373 h 182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21373">
                <a:moveTo>
                  <a:pt x="0" y="0"/>
                </a:moveTo>
                <a:lnTo>
                  <a:pt x="12192000" y="0"/>
                </a:lnTo>
                <a:lnTo>
                  <a:pt x="12192000" y="737356"/>
                </a:lnTo>
                <a:lnTo>
                  <a:pt x="11578815" y="1821373"/>
                </a:lnTo>
                <a:lnTo>
                  <a:pt x="0" y="18213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42ED9B9-FE09-6E6D-4BE3-938ACCB4BD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0215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2ED9B9-FE09-6E6D-4BE3-938ACCB4BD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8480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397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D46B078-CEFE-09BD-85FE-560ABB3E8A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6150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9" imgH="478" progId="TCLayout.ActiveDocument.1">
                  <p:embed/>
                </p:oleObj>
              </mc:Choice>
              <mc:Fallback>
                <p:oleObj name="think-cell Slide" r:id="rId3" imgW="479" imgH="47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D46B078-CEFE-09BD-85FE-560ABB3E8A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075D5-1056-64AB-E084-7CC4B975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40C2-BF32-4D82-A80D-6D29D76EE06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170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3AE5E90-E524-E3F3-CCA9-5FDE6EB2C6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32120" cy="6858000"/>
          </a:xfrm>
          <a:custGeom>
            <a:avLst/>
            <a:gdLst>
              <a:gd name="connsiteX0" fmla="*/ 0 w 5532120"/>
              <a:gd name="connsiteY0" fmla="*/ 0 h 6858000"/>
              <a:gd name="connsiteX1" fmla="*/ 5532120 w 5532120"/>
              <a:gd name="connsiteY1" fmla="*/ 0 h 6858000"/>
              <a:gd name="connsiteX2" fmla="*/ 5532120 w 5532120"/>
              <a:gd name="connsiteY2" fmla="*/ 6858000 h 6858000"/>
              <a:gd name="connsiteX3" fmla="*/ 0 w 55321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120" h="6858000">
                <a:moveTo>
                  <a:pt x="0" y="0"/>
                </a:moveTo>
                <a:lnTo>
                  <a:pt x="5532120" y="0"/>
                </a:lnTo>
                <a:lnTo>
                  <a:pt x="553212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5C95725-9481-FF46-F27D-0C434F0B09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4208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C95725-9481-FF46-F27D-0C434F0B09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679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F5BA94-E282-EC3E-ED53-FCB8A50882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489077"/>
            <a:ext cx="6542792" cy="4654548"/>
          </a:xfrm>
          <a:custGeom>
            <a:avLst/>
            <a:gdLst>
              <a:gd name="connsiteX0" fmla="*/ 0 w 6542792"/>
              <a:gd name="connsiteY0" fmla="*/ 0 h 4654548"/>
              <a:gd name="connsiteX1" fmla="*/ 6542792 w 6542792"/>
              <a:gd name="connsiteY1" fmla="*/ 0 h 4654548"/>
              <a:gd name="connsiteX2" fmla="*/ 3909900 w 6542792"/>
              <a:gd name="connsiteY2" fmla="*/ 4654548 h 4654548"/>
              <a:gd name="connsiteX3" fmla="*/ 0 w 6542792"/>
              <a:gd name="connsiteY3" fmla="*/ 4654548 h 46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792" h="4654548">
                <a:moveTo>
                  <a:pt x="0" y="0"/>
                </a:moveTo>
                <a:lnTo>
                  <a:pt x="6542792" y="0"/>
                </a:lnTo>
                <a:lnTo>
                  <a:pt x="3909900" y="4654548"/>
                </a:lnTo>
                <a:lnTo>
                  <a:pt x="0" y="46545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F31AF51-C927-9E91-D65C-E818F0BE63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6046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31AF51-C927-9E91-D65C-E818F0BE63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8961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FDD709-1F37-5001-F32D-2C535C16AD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7232375" cy="6857998"/>
          </a:xfrm>
          <a:custGeom>
            <a:avLst/>
            <a:gdLst>
              <a:gd name="connsiteX0" fmla="*/ 0 w 7232375"/>
              <a:gd name="connsiteY0" fmla="*/ 0 h 6857998"/>
              <a:gd name="connsiteX1" fmla="*/ 2571750 w 7232375"/>
              <a:gd name="connsiteY1" fmla="*/ 0 h 6857998"/>
              <a:gd name="connsiteX2" fmla="*/ 2593182 w 7232375"/>
              <a:gd name="connsiteY2" fmla="*/ 0 h 6857998"/>
              <a:gd name="connsiteX3" fmla="*/ 2928366 w 7232375"/>
              <a:gd name="connsiteY3" fmla="*/ 0 h 6857998"/>
              <a:gd name="connsiteX4" fmla="*/ 2962275 w 7232375"/>
              <a:gd name="connsiteY4" fmla="*/ 0 h 6857998"/>
              <a:gd name="connsiteX5" fmla="*/ 7232375 w 7232375"/>
              <a:gd name="connsiteY5" fmla="*/ 0 h 6857998"/>
              <a:gd name="connsiteX6" fmla="*/ 3272905 w 7232375"/>
              <a:gd name="connsiteY6" fmla="*/ 6857998 h 6857998"/>
              <a:gd name="connsiteX7" fmla="*/ 2962275 w 7232375"/>
              <a:gd name="connsiteY7" fmla="*/ 6857998 h 6857998"/>
              <a:gd name="connsiteX8" fmla="*/ 0 w 7232375"/>
              <a:gd name="connsiteY8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2375" h="6857998">
                <a:moveTo>
                  <a:pt x="0" y="0"/>
                </a:moveTo>
                <a:lnTo>
                  <a:pt x="2571750" y="0"/>
                </a:lnTo>
                <a:lnTo>
                  <a:pt x="2593182" y="0"/>
                </a:lnTo>
                <a:lnTo>
                  <a:pt x="2928366" y="0"/>
                </a:lnTo>
                <a:lnTo>
                  <a:pt x="2962275" y="0"/>
                </a:lnTo>
                <a:lnTo>
                  <a:pt x="7232375" y="0"/>
                </a:lnTo>
                <a:lnTo>
                  <a:pt x="3272905" y="6857998"/>
                </a:lnTo>
                <a:lnTo>
                  <a:pt x="2962275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C7ED8AC-17AB-E7CE-9691-A5135A218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7850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7ED8AC-17AB-E7CE-9691-A5135A218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3726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6E8CF-815C-0AB6-4D34-0550581C84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728804" cy="6857998"/>
          </a:xfrm>
          <a:custGeom>
            <a:avLst/>
            <a:gdLst>
              <a:gd name="connsiteX0" fmla="*/ 0 w 8728804"/>
              <a:gd name="connsiteY0" fmla="*/ 0 h 6857998"/>
              <a:gd name="connsiteX1" fmla="*/ 1496429 w 8728804"/>
              <a:gd name="connsiteY1" fmla="*/ 0 h 6857998"/>
              <a:gd name="connsiteX2" fmla="*/ 2571750 w 8728804"/>
              <a:gd name="connsiteY2" fmla="*/ 0 h 6857998"/>
              <a:gd name="connsiteX3" fmla="*/ 2593182 w 8728804"/>
              <a:gd name="connsiteY3" fmla="*/ 0 h 6857998"/>
              <a:gd name="connsiteX4" fmla="*/ 2928366 w 8728804"/>
              <a:gd name="connsiteY4" fmla="*/ 0 h 6857998"/>
              <a:gd name="connsiteX5" fmla="*/ 2962275 w 8728804"/>
              <a:gd name="connsiteY5" fmla="*/ 0 h 6857998"/>
              <a:gd name="connsiteX6" fmla="*/ 4068179 w 8728804"/>
              <a:gd name="connsiteY6" fmla="*/ 0 h 6857998"/>
              <a:gd name="connsiteX7" fmla="*/ 4089611 w 8728804"/>
              <a:gd name="connsiteY7" fmla="*/ 0 h 6857998"/>
              <a:gd name="connsiteX8" fmla="*/ 4424795 w 8728804"/>
              <a:gd name="connsiteY8" fmla="*/ 0 h 6857998"/>
              <a:gd name="connsiteX9" fmla="*/ 4458704 w 8728804"/>
              <a:gd name="connsiteY9" fmla="*/ 0 h 6857998"/>
              <a:gd name="connsiteX10" fmla="*/ 7232375 w 8728804"/>
              <a:gd name="connsiteY10" fmla="*/ 0 h 6857998"/>
              <a:gd name="connsiteX11" fmla="*/ 8728804 w 8728804"/>
              <a:gd name="connsiteY11" fmla="*/ 0 h 6857998"/>
              <a:gd name="connsiteX12" fmla="*/ 4769334 w 8728804"/>
              <a:gd name="connsiteY12" fmla="*/ 6857998 h 6857998"/>
              <a:gd name="connsiteX13" fmla="*/ 4458704 w 8728804"/>
              <a:gd name="connsiteY13" fmla="*/ 6857998 h 6857998"/>
              <a:gd name="connsiteX14" fmla="*/ 3272905 w 8728804"/>
              <a:gd name="connsiteY14" fmla="*/ 6857998 h 6857998"/>
              <a:gd name="connsiteX15" fmla="*/ 2962275 w 8728804"/>
              <a:gd name="connsiteY15" fmla="*/ 6857998 h 6857998"/>
              <a:gd name="connsiteX16" fmla="*/ 1496429 w 8728804"/>
              <a:gd name="connsiteY16" fmla="*/ 6857998 h 6857998"/>
              <a:gd name="connsiteX17" fmla="*/ 0 w 8728804"/>
              <a:gd name="connsiteY17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28804" h="6857998">
                <a:moveTo>
                  <a:pt x="0" y="0"/>
                </a:moveTo>
                <a:lnTo>
                  <a:pt x="1496429" y="0"/>
                </a:lnTo>
                <a:lnTo>
                  <a:pt x="2571750" y="0"/>
                </a:lnTo>
                <a:lnTo>
                  <a:pt x="2593182" y="0"/>
                </a:lnTo>
                <a:lnTo>
                  <a:pt x="2928366" y="0"/>
                </a:lnTo>
                <a:lnTo>
                  <a:pt x="2962275" y="0"/>
                </a:lnTo>
                <a:lnTo>
                  <a:pt x="4068179" y="0"/>
                </a:lnTo>
                <a:lnTo>
                  <a:pt x="4089611" y="0"/>
                </a:lnTo>
                <a:lnTo>
                  <a:pt x="4424795" y="0"/>
                </a:lnTo>
                <a:lnTo>
                  <a:pt x="4458704" y="0"/>
                </a:lnTo>
                <a:lnTo>
                  <a:pt x="7232375" y="0"/>
                </a:lnTo>
                <a:lnTo>
                  <a:pt x="8728804" y="0"/>
                </a:lnTo>
                <a:lnTo>
                  <a:pt x="4769334" y="6857998"/>
                </a:lnTo>
                <a:lnTo>
                  <a:pt x="4458704" y="6857998"/>
                </a:lnTo>
                <a:lnTo>
                  <a:pt x="3272905" y="6857998"/>
                </a:lnTo>
                <a:lnTo>
                  <a:pt x="2962275" y="6857998"/>
                </a:lnTo>
                <a:lnTo>
                  <a:pt x="1496429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C7ED8AC-17AB-E7CE-9691-A5135A218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7850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7ED8AC-17AB-E7CE-9691-A5135A218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8151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8A5C59-CF3F-6352-42F3-9A08F778A4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89807 h 3429000"/>
              <a:gd name="connsiteX3" fmla="*/ 10303152 w 12192000"/>
              <a:gd name="connsiteY3" fmla="*/ 3429000 h 3429000"/>
              <a:gd name="connsiteX4" fmla="*/ 0 w 12192000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89807"/>
                </a:lnTo>
                <a:lnTo>
                  <a:pt x="1030315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D3ED610-EA08-A257-8025-747AB58250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071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3ED610-EA08-A257-8025-747AB582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9630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6D285F-A7F9-3BC2-FA49-73EBFE2907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054600"/>
            <a:ext cx="12052301" cy="1803400"/>
          </a:xfrm>
          <a:custGeom>
            <a:avLst/>
            <a:gdLst>
              <a:gd name="connsiteX0" fmla="*/ 0 w 12052301"/>
              <a:gd name="connsiteY0" fmla="*/ 0 h 1803400"/>
              <a:gd name="connsiteX1" fmla="*/ 12052301 w 12052301"/>
              <a:gd name="connsiteY1" fmla="*/ 0 h 1803400"/>
              <a:gd name="connsiteX2" fmla="*/ 11032190 w 12052301"/>
              <a:gd name="connsiteY2" fmla="*/ 1803400 h 1803400"/>
              <a:gd name="connsiteX3" fmla="*/ 0 w 12052301"/>
              <a:gd name="connsiteY3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2301" h="1803400">
                <a:moveTo>
                  <a:pt x="0" y="0"/>
                </a:moveTo>
                <a:lnTo>
                  <a:pt x="12052301" y="0"/>
                </a:lnTo>
                <a:lnTo>
                  <a:pt x="11032190" y="1803400"/>
                </a:lnTo>
                <a:lnTo>
                  <a:pt x="0" y="1803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D8FD38A-8279-64CA-29FA-7FB2E08813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1722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D8FD38A-8279-64CA-29FA-7FB2E08813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9075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7F8D64-BB29-0BAB-5BF0-A1CC673DF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489077"/>
            <a:ext cx="7546975" cy="5368925"/>
          </a:xfrm>
          <a:custGeom>
            <a:avLst/>
            <a:gdLst>
              <a:gd name="connsiteX0" fmla="*/ 0 w 7546975"/>
              <a:gd name="connsiteY0" fmla="*/ 0 h 5368925"/>
              <a:gd name="connsiteX1" fmla="*/ 7546975 w 7546975"/>
              <a:gd name="connsiteY1" fmla="*/ 0 h 5368925"/>
              <a:gd name="connsiteX2" fmla="*/ 4509989 w 7546975"/>
              <a:gd name="connsiteY2" fmla="*/ 5368925 h 5368925"/>
              <a:gd name="connsiteX3" fmla="*/ 0 w 7546975"/>
              <a:gd name="connsiteY3" fmla="*/ 5368925 h 536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6975" h="5368925">
                <a:moveTo>
                  <a:pt x="0" y="0"/>
                </a:moveTo>
                <a:lnTo>
                  <a:pt x="7546975" y="0"/>
                </a:lnTo>
                <a:lnTo>
                  <a:pt x="4509989" y="5368925"/>
                </a:lnTo>
                <a:lnTo>
                  <a:pt x="0" y="5368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8BC592E-6644-512E-A228-A96247133B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829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BC592E-6644-512E-A228-A96247133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1416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67F5D44-4241-E0DC-450B-116EC15A0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660625" cy="6858000"/>
          </a:xfrm>
          <a:custGeom>
            <a:avLst/>
            <a:gdLst>
              <a:gd name="connsiteX0" fmla="*/ 0 w 4660625"/>
              <a:gd name="connsiteY0" fmla="*/ 0 h 6858000"/>
              <a:gd name="connsiteX1" fmla="*/ 21432 w 4660625"/>
              <a:gd name="connsiteY1" fmla="*/ 0 h 6858000"/>
              <a:gd name="connsiteX2" fmla="*/ 356616 w 4660625"/>
              <a:gd name="connsiteY2" fmla="*/ 0 h 6858000"/>
              <a:gd name="connsiteX3" fmla="*/ 4660625 w 4660625"/>
              <a:gd name="connsiteY3" fmla="*/ 0 h 6858000"/>
              <a:gd name="connsiteX4" fmla="*/ 701155 w 4660625"/>
              <a:gd name="connsiteY4" fmla="*/ 6857998 h 6858000"/>
              <a:gd name="connsiteX5" fmla="*/ 356616 w 4660625"/>
              <a:gd name="connsiteY5" fmla="*/ 6857998 h 6858000"/>
              <a:gd name="connsiteX6" fmla="*/ 356616 w 4660625"/>
              <a:gd name="connsiteY6" fmla="*/ 6858000 h 6858000"/>
              <a:gd name="connsiteX7" fmla="*/ 0 w 46606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0625" h="6858000">
                <a:moveTo>
                  <a:pt x="0" y="0"/>
                </a:moveTo>
                <a:lnTo>
                  <a:pt x="21432" y="0"/>
                </a:lnTo>
                <a:lnTo>
                  <a:pt x="356616" y="0"/>
                </a:lnTo>
                <a:lnTo>
                  <a:pt x="4660625" y="0"/>
                </a:lnTo>
                <a:lnTo>
                  <a:pt x="701155" y="6857998"/>
                </a:lnTo>
                <a:lnTo>
                  <a:pt x="356616" y="6857998"/>
                </a:lnTo>
                <a:lnTo>
                  <a:pt x="3566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E2E82A-E01B-4BAC-1A84-3D859390F9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0" y="1489076"/>
            <a:ext cx="7947096" cy="4654544"/>
          </a:xfrm>
          <a:custGeom>
            <a:avLst/>
            <a:gdLst>
              <a:gd name="connsiteX0" fmla="*/ 2632889 w 7947096"/>
              <a:gd name="connsiteY0" fmla="*/ 0 h 4654544"/>
              <a:gd name="connsiteX1" fmla="*/ 7947096 w 7947096"/>
              <a:gd name="connsiteY1" fmla="*/ 0 h 4654544"/>
              <a:gd name="connsiteX2" fmla="*/ 5314207 w 7947096"/>
              <a:gd name="connsiteY2" fmla="*/ 4654544 h 4654544"/>
              <a:gd name="connsiteX3" fmla="*/ 0 w 7947096"/>
              <a:gd name="connsiteY3" fmla="*/ 4654544 h 4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096" h="4654544">
                <a:moveTo>
                  <a:pt x="2632889" y="0"/>
                </a:moveTo>
                <a:lnTo>
                  <a:pt x="7947096" y="0"/>
                </a:lnTo>
                <a:lnTo>
                  <a:pt x="5314207" y="4654544"/>
                </a:lnTo>
                <a:lnTo>
                  <a:pt x="0" y="4654544"/>
                </a:lnTo>
                <a:close/>
              </a:path>
            </a:pathLst>
          </a:custGeom>
          <a:noFill/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/>
            </a:lvl1pPr>
          </a:lstStyle>
          <a:p>
            <a:pPr marL="0" lvl="0"/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3BEA8A6-1781-F13E-6034-090E16FC31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9298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BEA8A6-1781-F13E-6034-090E16FC31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5470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D5435-71D7-F5BF-CD91-DB686A4A67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712071" cy="6858001"/>
          </a:xfrm>
          <a:custGeom>
            <a:avLst/>
            <a:gdLst>
              <a:gd name="connsiteX0" fmla="*/ 0 w 9712071"/>
              <a:gd name="connsiteY0" fmla="*/ 0 h 6858001"/>
              <a:gd name="connsiteX1" fmla="*/ 5543550 w 9712071"/>
              <a:gd name="connsiteY1" fmla="*/ 0 h 6858001"/>
              <a:gd name="connsiteX2" fmla="*/ 5543550 w 9712071"/>
              <a:gd name="connsiteY2" fmla="*/ 1 h 6858001"/>
              <a:gd name="connsiteX3" fmla="*/ 6813542 w 9712071"/>
              <a:gd name="connsiteY3" fmla="*/ 1 h 6858001"/>
              <a:gd name="connsiteX4" fmla="*/ 9712071 w 9712071"/>
              <a:gd name="connsiteY4" fmla="*/ 1 h 6858001"/>
              <a:gd name="connsiteX5" fmla="*/ 5752600 w 9712071"/>
              <a:gd name="connsiteY5" fmla="*/ 6858001 h 6858001"/>
              <a:gd name="connsiteX6" fmla="*/ 2854071 w 9712071"/>
              <a:gd name="connsiteY6" fmla="*/ 6858001 h 6858001"/>
              <a:gd name="connsiteX7" fmla="*/ 2854081 w 9712071"/>
              <a:gd name="connsiteY7" fmla="*/ 6857983 h 6858001"/>
              <a:gd name="connsiteX8" fmla="*/ 0 w 9712071"/>
              <a:gd name="connsiteY8" fmla="*/ 68579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2071" h="6858001">
                <a:moveTo>
                  <a:pt x="0" y="0"/>
                </a:moveTo>
                <a:lnTo>
                  <a:pt x="5543550" y="0"/>
                </a:lnTo>
                <a:lnTo>
                  <a:pt x="5543550" y="1"/>
                </a:lnTo>
                <a:lnTo>
                  <a:pt x="6813542" y="1"/>
                </a:lnTo>
                <a:lnTo>
                  <a:pt x="9712071" y="1"/>
                </a:lnTo>
                <a:lnTo>
                  <a:pt x="5752600" y="6858001"/>
                </a:lnTo>
                <a:lnTo>
                  <a:pt x="2854071" y="6858001"/>
                </a:lnTo>
                <a:lnTo>
                  <a:pt x="2854081" y="6857983"/>
                </a:lnTo>
                <a:lnTo>
                  <a:pt x="0" y="68579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90E45F7-7850-B2BC-91A5-513189FAB09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6833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0E45F7-7850-B2BC-91A5-513189FAB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932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4242D46-DD19-AD1A-88B2-8E4D7BA478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1821373"/>
          </a:xfrm>
          <a:custGeom>
            <a:avLst/>
            <a:gdLst>
              <a:gd name="connsiteX0" fmla="*/ 0 w 12192000"/>
              <a:gd name="connsiteY0" fmla="*/ 0 h 1821373"/>
              <a:gd name="connsiteX1" fmla="*/ 12192000 w 12192000"/>
              <a:gd name="connsiteY1" fmla="*/ 0 h 1821373"/>
              <a:gd name="connsiteX2" fmla="*/ 12192000 w 12192000"/>
              <a:gd name="connsiteY2" fmla="*/ 737356 h 1821373"/>
              <a:gd name="connsiteX3" fmla="*/ 11578815 w 12192000"/>
              <a:gd name="connsiteY3" fmla="*/ 1821373 h 1821373"/>
              <a:gd name="connsiteX4" fmla="*/ 0 w 12192000"/>
              <a:gd name="connsiteY4" fmla="*/ 1821373 h 182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21373">
                <a:moveTo>
                  <a:pt x="0" y="0"/>
                </a:moveTo>
                <a:lnTo>
                  <a:pt x="12192000" y="0"/>
                </a:lnTo>
                <a:lnTo>
                  <a:pt x="12192000" y="737356"/>
                </a:lnTo>
                <a:lnTo>
                  <a:pt x="11578815" y="1821373"/>
                </a:lnTo>
                <a:lnTo>
                  <a:pt x="0" y="18213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42ED9B9-FE09-6E6D-4BE3-938ACCB4BD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0215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2ED9B9-FE09-6E6D-4BE3-938ACCB4BD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181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‹Nr.›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3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ags" Target="../tags/tag1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oleObject" Target="../embeddings/oleObject16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2E40A23-BF63-1E23-4EC7-D566B236F3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8174597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44" imgH="343" progId="TCLayout.ActiveDocument.1">
                  <p:embed/>
                </p:oleObj>
              </mc:Choice>
              <mc:Fallback>
                <p:oleObj name="think-cell Slide" r:id="rId19" imgW="344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F99BE21-A378-FCF8-6AF8-E0F572A31C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4392682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4" imgH="343" progId="TCLayout.ActiveDocument.1">
                  <p:embed/>
                </p:oleObj>
              </mc:Choice>
              <mc:Fallback>
                <p:oleObj name="think-cell Slide" r:id="rId7" imgW="344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5" r:id="rId3"/>
    <p:sldLayoutId id="2147483867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6F5CB16-BF4E-3619-1DB3-A53A13DD9D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524898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4" imgH="343" progId="TCLayout.ActiveDocument.1">
                  <p:embed/>
                </p:oleObj>
              </mc:Choice>
              <mc:Fallback>
                <p:oleObj name="think-cell Slide" r:id="rId8" imgW="344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91" r:id="rId4"/>
    <p:sldLayoutId id="214748392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D7E4735-8EB6-AEC1-162D-055CED9044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998140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9" imgH="478" progId="TCLayout.ActiveDocument.1">
                  <p:embed/>
                </p:oleObj>
              </mc:Choice>
              <mc:Fallback>
                <p:oleObj name="think-cell Slide" r:id="rId15" imgW="479" imgH="47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D7E4735-8EB6-AEC1-162D-055CED9044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E1FF3288-A94F-1966-840A-88F80E4B73F8}"/>
              </a:ext>
            </a:extLst>
          </p:cNvPr>
          <p:cNvSpPr/>
          <p:nvPr userDrawn="1"/>
        </p:nvSpPr>
        <p:spPr>
          <a:xfrm>
            <a:off x="0" y="0"/>
            <a:ext cx="12188952" cy="1143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5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6F126407-7C65-A461-08E7-F1AE94DFF5C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15" y="6287595"/>
            <a:ext cx="2044960" cy="4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5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43" r:id="rId2"/>
    <p:sldLayoutId id="2147483942" r:id="rId3"/>
    <p:sldLayoutId id="2147483939" r:id="rId4"/>
    <p:sldLayoutId id="2147483940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orient="horz" pos="938">
          <p15:clr>
            <a:srgbClr val="F26B43"/>
          </p15:clr>
        </p15:guide>
        <p15:guide id="3" pos="7404">
          <p15:clr>
            <a:srgbClr val="F26B43"/>
          </p15:clr>
        </p15:guide>
        <p15:guide id="4" orient="horz" pos="387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D7E4735-8EB6-AEC1-162D-055CED9044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998140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79" imgH="478" progId="TCLayout.ActiveDocument.1">
                  <p:embed/>
                </p:oleObj>
              </mc:Choice>
              <mc:Fallback>
                <p:oleObj name="think-cell Slide" r:id="rId14" imgW="479" imgH="47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D7E4735-8EB6-AEC1-162D-055CED9044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E1FF3288-A94F-1966-840A-88F80E4B73F8}"/>
              </a:ext>
            </a:extLst>
          </p:cNvPr>
          <p:cNvSpPr/>
          <p:nvPr userDrawn="1"/>
        </p:nvSpPr>
        <p:spPr>
          <a:xfrm>
            <a:off x="0" y="0"/>
            <a:ext cx="12188952" cy="1143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5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6F126407-7C65-A461-08E7-F1AE94DFF5C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15" y="6287595"/>
            <a:ext cx="2044960" cy="4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9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orient="horz" pos="938">
          <p15:clr>
            <a:srgbClr val="F26B43"/>
          </p15:clr>
        </p15:guide>
        <p15:guide id="3" pos="7404">
          <p15:clr>
            <a:srgbClr val="F26B43"/>
          </p15:clr>
        </p15:guide>
        <p15:guide id="4" orient="horz" pos="38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jpe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0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6.jpg"/><Relationship Id="rId4" Type="http://schemas.openxmlformats.org/officeDocument/2006/relationships/hyperlink" Target="https://drive.google.com/file/d/1DdzApgas2vYozCG-q81Eoi3cGWMTdOUc/view?usp=sharing" TargetMode="External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BE02F411-EE7C-C920-F266-52B86704C3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1A2B87DA-7765-1EA3-3A34-7F69D66E4D2E}"/>
              </a:ext>
            </a:extLst>
          </p:cNvPr>
          <p:cNvSpPr/>
          <p:nvPr/>
        </p:nvSpPr>
        <p:spPr>
          <a:xfrm>
            <a:off x="-602541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8E65F3F7-9899-5854-B17B-585345135148}"/>
              </a:ext>
            </a:extLst>
          </p:cNvPr>
          <p:cNvSpPr/>
          <p:nvPr/>
        </p:nvSpPr>
        <p:spPr>
          <a:xfrm>
            <a:off x="5907082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125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2E7E7-F402-E3AE-D615-A8B24527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05" y="425099"/>
            <a:ext cx="2204895" cy="209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8C422-DD5A-A493-89CB-82FF61874597}"/>
              </a:ext>
            </a:extLst>
          </p:cNvPr>
          <p:cNvSpPr txBox="1"/>
          <p:nvPr/>
        </p:nvSpPr>
        <p:spPr>
          <a:xfrm>
            <a:off x="138429" y="2794206"/>
            <a:ext cx="76912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EBB700"/>
                </a:solidFill>
                <a:latin typeface="Arial"/>
              </a:rPr>
              <a:t>KDL 2024 in Hannover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EBB700"/>
                </a:solidFill>
                <a:latin typeface="Arial"/>
              </a:rPr>
              <a:t>Workshop Lions Youth Exchange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EBB7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rgbClr val="EBB700"/>
                </a:solidFill>
                <a:latin typeface="Arial"/>
              </a:rPr>
              <a:t>Lions bewegen - Mobilität als Schlüssel für die Entwicklung und Bildung junger Menschen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4800" b="1" dirty="0">
              <a:solidFill>
                <a:srgbClr val="EBB700"/>
              </a:solidFill>
              <a:latin typeface="Arial"/>
            </a:endParaRPr>
          </a:p>
        </p:txBody>
      </p:sp>
      <p:pic>
        <p:nvPicPr>
          <p:cNvPr id="36" name="Picture 35" descr="A tree with green leaves&#10;&#10;Description automatically generated">
            <a:extLst>
              <a:ext uri="{FF2B5EF4-FFF2-40B4-BE49-F238E27FC236}">
                <a16:creationId xmlns:a16="http://schemas.microsoft.com/office/drawing/2014/main" id="{2A87AD52-5E4A-BA08-F3EA-29DFC5DBC1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965" y="0"/>
            <a:ext cx="5903037" cy="6858000"/>
          </a:xfrm>
          <a:custGeom>
            <a:avLst/>
            <a:gdLst>
              <a:gd name="connsiteX0" fmla="*/ 3959470 w 5903037"/>
              <a:gd name="connsiteY0" fmla="*/ 0 h 6858000"/>
              <a:gd name="connsiteX1" fmla="*/ 5903037 w 5903037"/>
              <a:gd name="connsiteY1" fmla="*/ 0 h 6858000"/>
              <a:gd name="connsiteX2" fmla="*/ 5903037 w 5903037"/>
              <a:gd name="connsiteY2" fmla="*/ 1654041 h 6858000"/>
              <a:gd name="connsiteX3" fmla="*/ 5890128 w 5903037"/>
              <a:gd name="connsiteY3" fmla="*/ 1676400 h 6858000"/>
              <a:gd name="connsiteX4" fmla="*/ 5903036 w 5903037"/>
              <a:gd name="connsiteY4" fmla="*/ 1676400 h 6858000"/>
              <a:gd name="connsiteX5" fmla="*/ 5903036 w 5903037"/>
              <a:gd name="connsiteY5" fmla="*/ 6858000 h 6858000"/>
              <a:gd name="connsiteX6" fmla="*/ 4743855 w 5903037"/>
              <a:gd name="connsiteY6" fmla="*/ 6858000 h 6858000"/>
              <a:gd name="connsiteX7" fmla="*/ 3236036 w 5903037"/>
              <a:gd name="connsiteY7" fmla="*/ 6858000 h 6858000"/>
              <a:gd name="connsiteX8" fmla="*/ 2898528 w 5903037"/>
              <a:gd name="connsiteY8" fmla="*/ 6858000 h 6858000"/>
              <a:gd name="connsiteX9" fmla="*/ 2076855 w 5903037"/>
              <a:gd name="connsiteY9" fmla="*/ 6858000 h 6858000"/>
              <a:gd name="connsiteX10" fmla="*/ 0 w 5903037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03037" h="6858000">
                <a:moveTo>
                  <a:pt x="3959470" y="0"/>
                </a:moveTo>
                <a:lnTo>
                  <a:pt x="5903037" y="0"/>
                </a:lnTo>
                <a:lnTo>
                  <a:pt x="5903037" y="1654041"/>
                </a:lnTo>
                <a:lnTo>
                  <a:pt x="5890128" y="1676400"/>
                </a:lnTo>
                <a:lnTo>
                  <a:pt x="5903036" y="1676400"/>
                </a:lnTo>
                <a:lnTo>
                  <a:pt x="5903036" y="6858000"/>
                </a:lnTo>
                <a:lnTo>
                  <a:pt x="4743855" y="6858000"/>
                </a:lnTo>
                <a:lnTo>
                  <a:pt x="3236036" y="6858000"/>
                </a:lnTo>
                <a:lnTo>
                  <a:pt x="2898528" y="6858000"/>
                </a:lnTo>
                <a:lnTo>
                  <a:pt x="20768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06E96AF-C9B7-FA73-1B02-717229709071}"/>
              </a:ext>
            </a:extLst>
          </p:cNvPr>
          <p:cNvGrpSpPr/>
          <p:nvPr/>
        </p:nvGrpSpPr>
        <p:grpSpPr>
          <a:xfrm>
            <a:off x="-8554" y="6116517"/>
            <a:ext cx="3007434" cy="436894"/>
            <a:chOff x="3755048" y="5473502"/>
            <a:chExt cx="3007434" cy="436894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AD84BB79-518F-716B-ACB6-73511C979E70}"/>
                </a:ext>
              </a:extLst>
            </p:cNvPr>
            <p:cNvSpPr/>
            <p:nvPr/>
          </p:nvSpPr>
          <p:spPr>
            <a:xfrm>
              <a:off x="3755048" y="5473502"/>
              <a:ext cx="745946" cy="436894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8CD1C5-709A-2CA0-0125-F7585E0F1AAA}"/>
                </a:ext>
              </a:extLst>
            </p:cNvPr>
            <p:cNvSpPr txBox="1"/>
            <p:nvPr/>
          </p:nvSpPr>
          <p:spPr>
            <a:xfrm>
              <a:off x="4484527" y="5511643"/>
              <a:ext cx="2277955" cy="3606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dirty="0">
                  <a:solidFill>
                    <a:srgbClr val="FFFFFF"/>
                  </a:solidFill>
                  <a:latin typeface="Arial"/>
                </a:rPr>
                <a:t>yex-sp@lions.de</a:t>
              </a:r>
            </a:p>
          </p:txBody>
        </p:sp>
        <p:pic>
          <p:nvPicPr>
            <p:cNvPr id="40" name="Graphic 39" descr="Email with solid fill">
              <a:extLst>
                <a:ext uri="{FF2B5EF4-FFF2-40B4-BE49-F238E27FC236}">
                  <a16:creationId xmlns:a16="http://schemas.microsoft.com/office/drawing/2014/main" id="{430507B7-E95D-0860-0955-80760527D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88726" y="5552654"/>
              <a:ext cx="278590" cy="27859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590987-CAAF-0A1C-9A9C-AF0B6504E2ED}"/>
              </a:ext>
            </a:extLst>
          </p:cNvPr>
          <p:cNvGrpSpPr/>
          <p:nvPr/>
        </p:nvGrpSpPr>
        <p:grpSpPr>
          <a:xfrm>
            <a:off x="301989" y="5476475"/>
            <a:ext cx="4730022" cy="436894"/>
            <a:chOff x="602541" y="5473502"/>
            <a:chExt cx="4730022" cy="436894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8FB29345-E67D-7CFA-0D8A-D0AF116805CF}"/>
                </a:ext>
              </a:extLst>
            </p:cNvPr>
            <p:cNvSpPr/>
            <p:nvPr/>
          </p:nvSpPr>
          <p:spPr>
            <a:xfrm>
              <a:off x="602541" y="5473502"/>
              <a:ext cx="745946" cy="436894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EB749B-2CB6-3E51-3819-80560BA10A3E}"/>
                </a:ext>
              </a:extLst>
            </p:cNvPr>
            <p:cNvSpPr txBox="1"/>
            <p:nvPr/>
          </p:nvSpPr>
          <p:spPr>
            <a:xfrm>
              <a:off x="1332020" y="5511643"/>
              <a:ext cx="4000543" cy="3606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dirty="0">
                  <a:solidFill>
                    <a:srgbClr val="FFFFFF"/>
                  </a:solidFill>
                  <a:latin typeface="Arial"/>
                </a:rPr>
                <a:t>https://stiftung.lions.de/jugendaustausch/</a:t>
              </a:r>
            </a:p>
          </p:txBody>
        </p:sp>
        <p:pic>
          <p:nvPicPr>
            <p:cNvPr id="42" name="Graphic 41" descr="World with solid fill">
              <a:extLst>
                <a:ext uri="{FF2B5EF4-FFF2-40B4-BE49-F238E27FC236}">
                  <a16:creationId xmlns:a16="http://schemas.microsoft.com/office/drawing/2014/main" id="{FD5EEF89-52F7-003C-EFC2-DF742D213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6219" y="5552654"/>
              <a:ext cx="278590" cy="278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89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2A350AFD-CB0F-4AF5-4F00-972EC278C0B4}"/>
              </a:ext>
            </a:extLst>
          </p:cNvPr>
          <p:cNvGrpSpPr/>
          <p:nvPr/>
        </p:nvGrpSpPr>
        <p:grpSpPr>
          <a:xfrm>
            <a:off x="0" y="0"/>
            <a:ext cx="8729473" cy="6858000"/>
            <a:chOff x="0" y="0"/>
            <a:chExt cx="8729473" cy="6858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C50C5C2-AF48-A776-B4B6-C565F531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729473" cy="6858000"/>
            </a:xfrm>
            <a:prstGeom prst="rect">
              <a:avLst/>
            </a:prstGeom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FFE141B-F22D-BF51-B141-807D703555E3}"/>
                </a:ext>
              </a:extLst>
            </p:cNvPr>
            <p:cNvSpPr/>
            <p:nvPr/>
          </p:nvSpPr>
          <p:spPr>
            <a:xfrm>
              <a:off x="0" y="0"/>
              <a:ext cx="8728804" cy="6857998"/>
            </a:xfrm>
            <a:custGeom>
              <a:avLst/>
              <a:gdLst>
                <a:gd name="connsiteX0" fmla="*/ 0 w 8728804"/>
                <a:gd name="connsiteY0" fmla="*/ 0 h 6857998"/>
                <a:gd name="connsiteX1" fmla="*/ 1496429 w 8728804"/>
                <a:gd name="connsiteY1" fmla="*/ 0 h 6857998"/>
                <a:gd name="connsiteX2" fmla="*/ 2571750 w 8728804"/>
                <a:gd name="connsiteY2" fmla="*/ 0 h 6857998"/>
                <a:gd name="connsiteX3" fmla="*/ 2593182 w 8728804"/>
                <a:gd name="connsiteY3" fmla="*/ 0 h 6857998"/>
                <a:gd name="connsiteX4" fmla="*/ 2928366 w 8728804"/>
                <a:gd name="connsiteY4" fmla="*/ 0 h 6857998"/>
                <a:gd name="connsiteX5" fmla="*/ 2962275 w 8728804"/>
                <a:gd name="connsiteY5" fmla="*/ 0 h 6857998"/>
                <a:gd name="connsiteX6" fmla="*/ 4068179 w 8728804"/>
                <a:gd name="connsiteY6" fmla="*/ 0 h 6857998"/>
                <a:gd name="connsiteX7" fmla="*/ 4089611 w 8728804"/>
                <a:gd name="connsiteY7" fmla="*/ 0 h 6857998"/>
                <a:gd name="connsiteX8" fmla="*/ 4424795 w 8728804"/>
                <a:gd name="connsiteY8" fmla="*/ 0 h 6857998"/>
                <a:gd name="connsiteX9" fmla="*/ 4458704 w 8728804"/>
                <a:gd name="connsiteY9" fmla="*/ 0 h 6857998"/>
                <a:gd name="connsiteX10" fmla="*/ 7232375 w 8728804"/>
                <a:gd name="connsiteY10" fmla="*/ 0 h 6857998"/>
                <a:gd name="connsiteX11" fmla="*/ 8728804 w 8728804"/>
                <a:gd name="connsiteY11" fmla="*/ 0 h 6857998"/>
                <a:gd name="connsiteX12" fmla="*/ 4769334 w 8728804"/>
                <a:gd name="connsiteY12" fmla="*/ 6857998 h 6857998"/>
                <a:gd name="connsiteX13" fmla="*/ 4458704 w 8728804"/>
                <a:gd name="connsiteY13" fmla="*/ 6857998 h 6857998"/>
                <a:gd name="connsiteX14" fmla="*/ 3272905 w 8728804"/>
                <a:gd name="connsiteY14" fmla="*/ 6857998 h 6857998"/>
                <a:gd name="connsiteX15" fmla="*/ 2962275 w 8728804"/>
                <a:gd name="connsiteY15" fmla="*/ 6857998 h 6857998"/>
                <a:gd name="connsiteX16" fmla="*/ 1496429 w 8728804"/>
                <a:gd name="connsiteY16" fmla="*/ 6857998 h 6857998"/>
                <a:gd name="connsiteX17" fmla="*/ 0 w 8728804"/>
                <a:gd name="connsiteY17" fmla="*/ 6857998 h 685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28804" h="6857998">
                  <a:moveTo>
                    <a:pt x="0" y="0"/>
                  </a:moveTo>
                  <a:lnTo>
                    <a:pt x="1496429" y="0"/>
                  </a:lnTo>
                  <a:lnTo>
                    <a:pt x="2571750" y="0"/>
                  </a:lnTo>
                  <a:lnTo>
                    <a:pt x="2593182" y="0"/>
                  </a:lnTo>
                  <a:lnTo>
                    <a:pt x="2928366" y="0"/>
                  </a:lnTo>
                  <a:lnTo>
                    <a:pt x="2962275" y="0"/>
                  </a:lnTo>
                  <a:lnTo>
                    <a:pt x="4068179" y="0"/>
                  </a:lnTo>
                  <a:lnTo>
                    <a:pt x="4089611" y="0"/>
                  </a:lnTo>
                  <a:lnTo>
                    <a:pt x="4424795" y="0"/>
                  </a:lnTo>
                  <a:lnTo>
                    <a:pt x="4458704" y="0"/>
                  </a:lnTo>
                  <a:lnTo>
                    <a:pt x="7232375" y="0"/>
                  </a:lnTo>
                  <a:lnTo>
                    <a:pt x="8728804" y="0"/>
                  </a:lnTo>
                  <a:lnTo>
                    <a:pt x="4769334" y="6857998"/>
                  </a:lnTo>
                  <a:lnTo>
                    <a:pt x="4458704" y="6857998"/>
                  </a:lnTo>
                  <a:lnTo>
                    <a:pt x="3272905" y="6857998"/>
                  </a:lnTo>
                  <a:lnTo>
                    <a:pt x="2962275" y="6857998"/>
                  </a:lnTo>
                  <a:lnTo>
                    <a:pt x="1496429" y="6857998"/>
                  </a:lnTo>
                  <a:lnTo>
                    <a:pt x="0" y="6857998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>
                    <a:alpha val="44000"/>
                  </a:prstClr>
                </a:solidFill>
                <a:latin typeface="Arial"/>
              </a:endParaRPr>
            </a:p>
          </p:txBody>
        </p:sp>
      </p:grpSp>
      <p:graphicFrame>
        <p:nvGraphicFramePr>
          <p:cNvPr id="79" name="think-cell data - do not delete" hidden="1">
            <a:extLst>
              <a:ext uri="{FF2B5EF4-FFF2-40B4-BE49-F238E27FC236}">
                <a16:creationId xmlns:a16="http://schemas.microsoft.com/office/drawing/2014/main" id="{FA37BFFB-1EA5-58B7-A532-E412BF4ED2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3" progId="TCLayout.ActiveDocument.1">
                  <p:embed/>
                </p:oleObj>
              </mc:Choice>
              <mc:Fallback>
                <p:oleObj name="think-cell Slide" r:id="rId4" imgW="344" imgH="343" progId="TCLayout.ActiveDocument.1">
                  <p:embed/>
                  <p:pic>
                    <p:nvPicPr>
                      <p:cNvPr id="7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37BFFB-1EA5-58B7-A532-E412BF4ED2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08B98F00-38D7-9AC7-95C6-FCD06A164C9A}"/>
              </a:ext>
            </a:extLst>
          </p:cNvPr>
          <p:cNvGrpSpPr/>
          <p:nvPr/>
        </p:nvGrpSpPr>
        <p:grpSpPr>
          <a:xfrm>
            <a:off x="3421586" y="251954"/>
            <a:ext cx="7318248" cy="6858000"/>
            <a:chOff x="3041523" y="0"/>
            <a:chExt cx="7318248" cy="6858000"/>
          </a:xfrm>
        </p:grpSpPr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B030B29D-2876-8703-2204-007D2BAEC882}"/>
                </a:ext>
              </a:extLst>
            </p:cNvPr>
            <p:cNvSpPr/>
            <p:nvPr/>
          </p:nvSpPr>
          <p:spPr>
            <a:xfrm>
              <a:off x="3041523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F835BCA9-BAC6-6575-9D8D-2CB8EEFD9A7A}"/>
                </a:ext>
              </a:extLst>
            </p:cNvPr>
            <p:cNvSpPr/>
            <p:nvPr/>
          </p:nvSpPr>
          <p:spPr>
            <a:xfrm>
              <a:off x="3501771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3F885DF-3F1C-C698-45A0-FAD3E73E892F}"/>
              </a:ext>
            </a:extLst>
          </p:cNvPr>
          <p:cNvGrpSpPr/>
          <p:nvPr/>
        </p:nvGrpSpPr>
        <p:grpSpPr>
          <a:xfrm>
            <a:off x="536069" y="1437697"/>
            <a:ext cx="4996132" cy="2910630"/>
            <a:chOff x="323130" y="2340367"/>
            <a:chExt cx="4801320" cy="28007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42A716-CB8E-F93E-D18C-A289BF9ED606}"/>
                </a:ext>
              </a:extLst>
            </p:cNvPr>
            <p:cNvSpPr txBox="1"/>
            <p:nvPr/>
          </p:nvSpPr>
          <p:spPr>
            <a:xfrm>
              <a:off x="323130" y="2340367"/>
              <a:ext cx="480132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sz="4400" b="1" dirty="0">
                  <a:solidFill>
                    <a:schemeClr val="bg2"/>
                  </a:solidFill>
                  <a:latin typeface="Arial"/>
                  <a:ea typeface="+mn-ea"/>
                </a:rPr>
                <a:t>Der</a:t>
              </a:r>
            </a:p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sz="4400" b="1" dirty="0">
                  <a:solidFill>
                    <a:schemeClr val="bg2"/>
                  </a:solidFill>
                  <a:latin typeface="Arial"/>
                  <a:ea typeface="+mn-ea"/>
                </a:rPr>
                <a:t>Internationale Jugendaustausch</a:t>
              </a:r>
              <a:endParaRPr lang="en-US" sz="4400" b="1" dirty="0">
                <a:solidFill>
                  <a:schemeClr val="bg2"/>
                </a:solidFill>
                <a:latin typeface="Arial"/>
                <a:ea typeface="+mn-ea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AE52E41-87AE-B3DA-589B-44ABD9F55848}"/>
                </a:ext>
              </a:extLst>
            </p:cNvPr>
            <p:cNvCxnSpPr>
              <a:cxnSpLocks/>
            </p:cNvCxnSpPr>
            <p:nvPr/>
          </p:nvCxnSpPr>
          <p:spPr>
            <a:xfrm>
              <a:off x="429399" y="4590002"/>
              <a:ext cx="1949450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241F2D2-6044-C4B9-B3B0-E620317E597F}"/>
              </a:ext>
            </a:extLst>
          </p:cNvPr>
          <p:cNvGrpSpPr/>
          <p:nvPr/>
        </p:nvGrpSpPr>
        <p:grpSpPr>
          <a:xfrm>
            <a:off x="7099439" y="519052"/>
            <a:ext cx="5499607" cy="1588154"/>
            <a:chOff x="6793301" y="799859"/>
            <a:chExt cx="5499607" cy="1588154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6F9A1A20-0EFF-2781-B7DF-32A824FCFE28}"/>
                </a:ext>
              </a:extLst>
            </p:cNvPr>
            <p:cNvSpPr/>
            <p:nvPr/>
          </p:nvSpPr>
          <p:spPr>
            <a:xfrm>
              <a:off x="7400673" y="799859"/>
              <a:ext cx="4892235" cy="1588154"/>
            </a:xfrm>
            <a:prstGeom prst="parallelogram">
              <a:avLst>
                <a:gd name="adj" fmla="val 56566"/>
              </a:avLst>
            </a:prstGeom>
            <a:solidFill>
              <a:schemeClr val="bg2">
                <a:lumMod val="95000"/>
              </a:schemeClr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CCA543C-04F6-5018-AB9E-E8690465430B}"/>
                </a:ext>
              </a:extLst>
            </p:cNvPr>
            <p:cNvSpPr txBox="1"/>
            <p:nvPr/>
          </p:nvSpPr>
          <p:spPr>
            <a:xfrm>
              <a:off x="8625387" y="1359597"/>
              <a:ext cx="2728414" cy="3987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lvl="1" indent="-1349241" rtl="0" fontAlgn="b">
                <a:lnSpc>
                  <a:spcPct val="120000"/>
                </a:lnSpc>
                <a:defRPr/>
              </a:pPr>
              <a:r>
                <a:rPr lang="e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+mn-ea"/>
                </a:rPr>
                <a:t>Ice-Breaker</a:t>
              </a: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5C457691-F3D7-4A59-9A51-AD6FBE64DFE5}"/>
                </a:ext>
              </a:extLst>
            </p:cNvPr>
            <p:cNvSpPr/>
            <p:nvPr/>
          </p:nvSpPr>
          <p:spPr>
            <a:xfrm>
              <a:off x="6793301" y="1034566"/>
              <a:ext cx="1782341" cy="1048827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857105-7876-D90D-5736-FBEC61ACBB76}"/>
                </a:ext>
              </a:extLst>
            </p:cNvPr>
            <p:cNvSpPr txBox="1"/>
            <p:nvPr/>
          </p:nvSpPr>
          <p:spPr>
            <a:xfrm>
              <a:off x="7265371" y="1237065"/>
              <a:ext cx="838200" cy="6438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lvl="1" indent="-1349241" algn="ctr" fontAlgn="b">
                <a:lnSpc>
                  <a:spcPct val="120000"/>
                </a:lnSpc>
                <a:defRPr/>
              </a:pPr>
              <a:r>
                <a:rPr lang="de-DE" sz="3600" b="1" dirty="0">
                  <a:solidFill>
                    <a:schemeClr val="accent1"/>
                  </a:solidFill>
                  <a:latin typeface="Arial"/>
                  <a:ea typeface="+mn-ea"/>
                </a:rPr>
                <a:t>1.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BB0BC9-3717-6815-A4C7-645C218FF2F6}"/>
              </a:ext>
            </a:extLst>
          </p:cNvPr>
          <p:cNvGrpSpPr/>
          <p:nvPr/>
        </p:nvGrpSpPr>
        <p:grpSpPr>
          <a:xfrm>
            <a:off x="5255375" y="3860757"/>
            <a:ext cx="5474899" cy="1588154"/>
            <a:chOff x="5707451" y="2634923"/>
            <a:chExt cx="5474899" cy="1588154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607D9D4-B47D-D5EC-EDAD-E3AD493CEDDB}"/>
                </a:ext>
              </a:extLst>
            </p:cNvPr>
            <p:cNvSpPr/>
            <p:nvPr/>
          </p:nvSpPr>
          <p:spPr>
            <a:xfrm>
              <a:off x="6290115" y="2634923"/>
              <a:ext cx="4892235" cy="1588154"/>
            </a:xfrm>
            <a:prstGeom prst="parallelogram">
              <a:avLst>
                <a:gd name="adj" fmla="val 56566"/>
              </a:avLst>
            </a:prstGeom>
            <a:solidFill>
              <a:schemeClr val="bg2">
                <a:lumMod val="95000"/>
              </a:schemeClr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CBAF7086-C294-1923-CA47-4B2364C2E46B}"/>
                </a:ext>
              </a:extLst>
            </p:cNvPr>
            <p:cNvSpPr/>
            <p:nvPr/>
          </p:nvSpPr>
          <p:spPr>
            <a:xfrm>
              <a:off x="5707451" y="2904587"/>
              <a:ext cx="1782341" cy="1048827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3A746D7-0C1A-97BF-F96B-76E367D9918F}"/>
                </a:ext>
              </a:extLst>
            </p:cNvPr>
            <p:cNvSpPr txBox="1"/>
            <p:nvPr/>
          </p:nvSpPr>
          <p:spPr>
            <a:xfrm>
              <a:off x="6179521" y="3107086"/>
              <a:ext cx="838200" cy="6438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lvl="1" indent="-1349241" algn="ctr" fontAlgn="b">
                <a:lnSpc>
                  <a:spcPct val="120000"/>
                </a:lnSpc>
                <a:defRPr/>
              </a:pPr>
              <a:r>
                <a:rPr lang="de-DE" sz="3600" b="1" dirty="0">
                  <a:solidFill>
                    <a:schemeClr val="accent1"/>
                  </a:solidFill>
                  <a:latin typeface="Arial"/>
                  <a:ea typeface="+mn-ea"/>
                </a:rPr>
                <a:t>3.</a:t>
              </a:r>
            </a:p>
          </p:txBody>
        </p:sp>
      </p:grp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8386559B-26F3-46D1-74A8-C276570701B0}"/>
              </a:ext>
            </a:extLst>
          </p:cNvPr>
          <p:cNvSpPr txBox="1">
            <a:spLocks/>
          </p:cNvSpPr>
          <p:nvPr/>
        </p:nvSpPr>
        <p:spPr>
          <a:xfrm>
            <a:off x="9141577" y="6299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EB7FA4-D16D-498B-9843-862279835448}" type="slidenum">
              <a:rPr lang="en-GB" sz="1100" b="1" smtClean="0">
                <a:solidFill>
                  <a:schemeClr val="accent1"/>
                </a:solidFill>
              </a:rPr>
              <a:pPr/>
              <a:t>2</a:t>
            </a:fld>
            <a:endParaRPr lang="en-GB" sz="1100" b="1">
              <a:solidFill>
                <a:schemeClr val="accent1"/>
              </a:solidFill>
            </a:endParaRPr>
          </a:p>
        </p:txBody>
      </p:sp>
      <p:pic>
        <p:nvPicPr>
          <p:cNvPr id="2" name="Grafik 7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415EEC94-8485-B066-8A62-C30C4E226E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15" y="6285151"/>
            <a:ext cx="2053843" cy="432000"/>
          </a:xfrm>
          <a:prstGeom prst="rect">
            <a:avLst/>
          </a:prstGeom>
        </p:spPr>
      </p:pic>
      <p:grpSp>
        <p:nvGrpSpPr>
          <p:cNvPr id="4" name="Group 54">
            <a:extLst>
              <a:ext uri="{FF2B5EF4-FFF2-40B4-BE49-F238E27FC236}">
                <a16:creationId xmlns:a16="http://schemas.microsoft.com/office/drawing/2014/main" id="{8E458919-F425-D7CC-2F19-8863ABDB7FB8}"/>
              </a:ext>
            </a:extLst>
          </p:cNvPr>
          <p:cNvGrpSpPr/>
          <p:nvPr/>
        </p:nvGrpSpPr>
        <p:grpSpPr>
          <a:xfrm>
            <a:off x="6188989" y="2178726"/>
            <a:ext cx="5474899" cy="1588154"/>
            <a:chOff x="5707451" y="2634923"/>
            <a:chExt cx="5474899" cy="1588154"/>
          </a:xfrm>
        </p:grpSpPr>
        <p:sp>
          <p:nvSpPr>
            <p:cNvPr id="9" name="Parallelogram 10">
              <a:extLst>
                <a:ext uri="{FF2B5EF4-FFF2-40B4-BE49-F238E27FC236}">
                  <a16:creationId xmlns:a16="http://schemas.microsoft.com/office/drawing/2014/main" id="{28F25065-0A41-7CC9-E63D-87E112060CE7}"/>
                </a:ext>
              </a:extLst>
            </p:cNvPr>
            <p:cNvSpPr/>
            <p:nvPr/>
          </p:nvSpPr>
          <p:spPr>
            <a:xfrm>
              <a:off x="6290115" y="2634923"/>
              <a:ext cx="4892235" cy="1588154"/>
            </a:xfrm>
            <a:prstGeom prst="parallelogram">
              <a:avLst>
                <a:gd name="adj" fmla="val 56566"/>
              </a:avLst>
            </a:prstGeom>
            <a:solidFill>
              <a:schemeClr val="bg2">
                <a:lumMod val="95000"/>
              </a:schemeClr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Parallelogram 22">
              <a:extLst>
                <a:ext uri="{FF2B5EF4-FFF2-40B4-BE49-F238E27FC236}">
                  <a16:creationId xmlns:a16="http://schemas.microsoft.com/office/drawing/2014/main" id="{48D5D08D-3DCF-831D-E589-795446BFAC91}"/>
                </a:ext>
              </a:extLst>
            </p:cNvPr>
            <p:cNvSpPr/>
            <p:nvPr/>
          </p:nvSpPr>
          <p:spPr>
            <a:xfrm>
              <a:off x="5707451" y="2904587"/>
              <a:ext cx="1782341" cy="1048827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7772B538-BC04-83EF-4204-94648503B932}"/>
                </a:ext>
              </a:extLst>
            </p:cNvPr>
            <p:cNvSpPr txBox="1"/>
            <p:nvPr/>
          </p:nvSpPr>
          <p:spPr>
            <a:xfrm>
              <a:off x="6179521" y="3107086"/>
              <a:ext cx="838200" cy="6438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lvl="1" indent="-1349241" algn="ctr" fontAlgn="b">
                <a:lnSpc>
                  <a:spcPct val="120000"/>
                </a:lnSpc>
                <a:defRPr/>
              </a:pPr>
              <a:r>
                <a:rPr lang="de-DE" sz="3600" b="1" dirty="0">
                  <a:solidFill>
                    <a:schemeClr val="accent1"/>
                  </a:solidFill>
                  <a:latin typeface="Arial"/>
                  <a:ea typeface="+mn-ea"/>
                </a:rPr>
                <a:t>2.</a:t>
              </a:r>
            </a:p>
          </p:txBody>
        </p:sp>
      </p:grpSp>
      <p:sp>
        <p:nvSpPr>
          <p:cNvPr id="13" name="TextBox 30">
            <a:extLst>
              <a:ext uri="{FF2B5EF4-FFF2-40B4-BE49-F238E27FC236}">
                <a16:creationId xmlns:a16="http://schemas.microsoft.com/office/drawing/2014/main" id="{4BD99351-FC56-0BC3-C599-0E18C17C6739}"/>
              </a:ext>
            </a:extLst>
          </p:cNvPr>
          <p:cNvSpPr txBox="1"/>
          <p:nvPr/>
        </p:nvSpPr>
        <p:spPr>
          <a:xfrm>
            <a:off x="7889748" y="2654757"/>
            <a:ext cx="2728414" cy="7680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indent="-1349241" rtl="0" fontAlgn="b">
              <a:lnSpc>
                <a:spcPct val="120000"/>
              </a:lnSpc>
              <a:defRPr/>
            </a:pPr>
            <a:r>
              <a:rPr lang="e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+mn-ea"/>
              </a:rPr>
              <a:t>Interview GRJA und KDJC 111-NH</a:t>
            </a:r>
          </a:p>
        </p:txBody>
      </p:sp>
      <p:grpSp>
        <p:nvGrpSpPr>
          <p:cNvPr id="14" name="Group 53">
            <a:extLst>
              <a:ext uri="{FF2B5EF4-FFF2-40B4-BE49-F238E27FC236}">
                <a16:creationId xmlns:a16="http://schemas.microsoft.com/office/drawing/2014/main" id="{1CF73191-18F8-5B1D-4E42-A68BD2FB298D}"/>
              </a:ext>
            </a:extLst>
          </p:cNvPr>
          <p:cNvGrpSpPr/>
          <p:nvPr/>
        </p:nvGrpSpPr>
        <p:grpSpPr>
          <a:xfrm>
            <a:off x="4364402" y="5534070"/>
            <a:ext cx="5360443" cy="1461869"/>
            <a:chOff x="6793301" y="799859"/>
            <a:chExt cx="5499607" cy="1588154"/>
          </a:xfrm>
        </p:grpSpPr>
        <p:sp>
          <p:nvSpPr>
            <p:cNvPr id="16" name="Parallelogram 23">
              <a:extLst>
                <a:ext uri="{FF2B5EF4-FFF2-40B4-BE49-F238E27FC236}">
                  <a16:creationId xmlns:a16="http://schemas.microsoft.com/office/drawing/2014/main" id="{C4471AC9-0881-7D88-6D9D-3C82D4FB93E1}"/>
                </a:ext>
              </a:extLst>
            </p:cNvPr>
            <p:cNvSpPr/>
            <p:nvPr/>
          </p:nvSpPr>
          <p:spPr>
            <a:xfrm>
              <a:off x="7400673" y="799859"/>
              <a:ext cx="4892235" cy="1588154"/>
            </a:xfrm>
            <a:prstGeom prst="parallelogram">
              <a:avLst>
                <a:gd name="adj" fmla="val 56566"/>
              </a:avLst>
            </a:prstGeom>
            <a:solidFill>
              <a:schemeClr val="bg2">
                <a:lumMod val="95000"/>
              </a:schemeClr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TextBox 30">
              <a:extLst>
                <a:ext uri="{FF2B5EF4-FFF2-40B4-BE49-F238E27FC236}">
                  <a16:creationId xmlns:a16="http://schemas.microsoft.com/office/drawing/2014/main" id="{1371DDD1-60FA-0522-2976-FEB16A2A35C9}"/>
                </a:ext>
              </a:extLst>
            </p:cNvPr>
            <p:cNvSpPr txBox="1"/>
            <p:nvPr/>
          </p:nvSpPr>
          <p:spPr>
            <a:xfrm>
              <a:off x="8625387" y="1359597"/>
              <a:ext cx="2728414" cy="3987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lvl="1" indent="-1349241" rtl="0" fontAlgn="b">
                <a:lnSpc>
                  <a:spcPct val="120000"/>
                </a:lnSpc>
                <a:defRPr/>
              </a:pPr>
              <a:r>
                <a:rPr lang="de-DE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+mn-ea"/>
                </a:rPr>
                <a:t>A</a:t>
              </a:r>
              <a:r>
                <a:rPr lang="e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+mn-ea"/>
                </a:rPr>
                <a:t>ppell und Dank</a:t>
              </a:r>
            </a:p>
          </p:txBody>
        </p:sp>
        <p:sp>
          <p:nvSpPr>
            <p:cNvPr id="18" name="Parallelogram 14">
              <a:extLst>
                <a:ext uri="{FF2B5EF4-FFF2-40B4-BE49-F238E27FC236}">
                  <a16:creationId xmlns:a16="http://schemas.microsoft.com/office/drawing/2014/main" id="{370BE6B6-F0C5-53F9-1E8F-29F6AA18611C}"/>
                </a:ext>
              </a:extLst>
            </p:cNvPr>
            <p:cNvSpPr/>
            <p:nvPr/>
          </p:nvSpPr>
          <p:spPr>
            <a:xfrm>
              <a:off x="6793301" y="1034566"/>
              <a:ext cx="1782341" cy="1048827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626FBA02-C64B-C5C0-3588-C7D69AF97CAA}"/>
                </a:ext>
              </a:extLst>
            </p:cNvPr>
            <p:cNvSpPr txBox="1"/>
            <p:nvPr/>
          </p:nvSpPr>
          <p:spPr>
            <a:xfrm>
              <a:off x="7265371" y="1237065"/>
              <a:ext cx="838200" cy="6438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lvl="1" indent="-1349241" algn="ctr" fontAlgn="b">
                <a:lnSpc>
                  <a:spcPct val="120000"/>
                </a:lnSpc>
                <a:defRPr/>
              </a:pPr>
              <a:r>
                <a:rPr lang="de-DE" sz="3600" b="1" dirty="0">
                  <a:solidFill>
                    <a:schemeClr val="accent1"/>
                  </a:solidFill>
                  <a:latin typeface="Arial"/>
                  <a:ea typeface="+mn-ea"/>
                </a:rPr>
                <a:t>4.</a:t>
              </a:r>
            </a:p>
          </p:txBody>
        </p:sp>
      </p:grpSp>
      <p:sp>
        <p:nvSpPr>
          <p:cNvPr id="20" name="TextBox 30">
            <a:extLst>
              <a:ext uri="{FF2B5EF4-FFF2-40B4-BE49-F238E27FC236}">
                <a16:creationId xmlns:a16="http://schemas.microsoft.com/office/drawing/2014/main" id="{5BF323C8-9635-E9DE-947F-5CF9E683E199}"/>
              </a:ext>
            </a:extLst>
          </p:cNvPr>
          <p:cNvSpPr txBox="1"/>
          <p:nvPr/>
        </p:nvSpPr>
        <p:spPr>
          <a:xfrm>
            <a:off x="7054570" y="4455452"/>
            <a:ext cx="2728414" cy="3987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indent="-1349241" rtl="0" fontAlgn="b">
              <a:lnSpc>
                <a:spcPct val="120000"/>
              </a:lnSpc>
              <a:defRPr/>
            </a:pPr>
            <a:r>
              <a:rPr lang="e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+mn-ea"/>
              </a:rPr>
              <a:t>Bildliche Eindrücke</a:t>
            </a:r>
          </a:p>
        </p:txBody>
      </p:sp>
    </p:spTree>
    <p:extLst>
      <p:ext uri="{BB962C8B-B14F-4D97-AF65-F5344CB8AC3E}">
        <p14:creationId xmlns:p14="http://schemas.microsoft.com/office/powerpoint/2010/main" val="10887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aphic 9">
            <a:extLst>
              <a:ext uri="{FF2B5EF4-FFF2-40B4-BE49-F238E27FC236}">
                <a16:creationId xmlns:a16="http://schemas.microsoft.com/office/drawing/2014/main" id="{948B3BE3-B8FF-FEB8-19A9-97371E977E7D}"/>
              </a:ext>
            </a:extLst>
          </p:cNvPr>
          <p:cNvSpPr/>
          <p:nvPr/>
        </p:nvSpPr>
        <p:spPr>
          <a:xfrm>
            <a:off x="9092247" y="1489075"/>
            <a:ext cx="3099752" cy="5368925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125" charset="-128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124D3A-FB6C-F192-A7BB-E586D79D55BB}"/>
              </a:ext>
            </a:extLst>
          </p:cNvPr>
          <p:cNvGrpSpPr/>
          <p:nvPr/>
        </p:nvGrpSpPr>
        <p:grpSpPr>
          <a:xfrm>
            <a:off x="1" y="1485877"/>
            <a:ext cx="6542792" cy="4657748"/>
            <a:chOff x="1" y="1485877"/>
            <a:chExt cx="6542792" cy="465774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2EE7D08-FB3F-6F04-551D-BC45E285F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485877"/>
              <a:ext cx="6541575" cy="4657748"/>
            </a:xfrm>
            <a:prstGeom prst="rect">
              <a:avLst/>
            </a:prstGeom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90089D7-DDBE-E783-7629-B88A1147D908}"/>
                </a:ext>
              </a:extLst>
            </p:cNvPr>
            <p:cNvSpPr/>
            <p:nvPr/>
          </p:nvSpPr>
          <p:spPr>
            <a:xfrm>
              <a:off x="1" y="1489077"/>
              <a:ext cx="6542792" cy="4654548"/>
            </a:xfrm>
            <a:custGeom>
              <a:avLst/>
              <a:gdLst>
                <a:gd name="connsiteX0" fmla="*/ 0 w 7546975"/>
                <a:gd name="connsiteY0" fmla="*/ 0 h 5368925"/>
                <a:gd name="connsiteX1" fmla="*/ 7546975 w 7546975"/>
                <a:gd name="connsiteY1" fmla="*/ 0 h 5368925"/>
                <a:gd name="connsiteX2" fmla="*/ 4509989 w 7546975"/>
                <a:gd name="connsiteY2" fmla="*/ 5368925 h 5368925"/>
                <a:gd name="connsiteX3" fmla="*/ 0 w 7546975"/>
                <a:gd name="connsiteY3" fmla="*/ 5368925 h 536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6975" h="5368925">
                  <a:moveTo>
                    <a:pt x="0" y="0"/>
                  </a:moveTo>
                  <a:lnTo>
                    <a:pt x="7546975" y="0"/>
                  </a:lnTo>
                  <a:lnTo>
                    <a:pt x="4509989" y="5368925"/>
                  </a:lnTo>
                  <a:lnTo>
                    <a:pt x="0" y="536892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33000">
                  <a:srgbClr val="7A2582">
                    <a:alpha val="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E9B864-5156-6EAC-6ED4-72A1B1735C60}"/>
              </a:ext>
            </a:extLst>
          </p:cNvPr>
          <p:cNvGrpSpPr/>
          <p:nvPr/>
        </p:nvGrpSpPr>
        <p:grpSpPr>
          <a:xfrm>
            <a:off x="323130" y="407550"/>
            <a:ext cx="7797327" cy="616388"/>
            <a:chOff x="323130" y="407550"/>
            <a:chExt cx="7797327" cy="6163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B3F1A4-7662-1723-B04F-870666AE515A}"/>
                </a:ext>
              </a:extLst>
            </p:cNvPr>
            <p:cNvSpPr txBox="1"/>
            <p:nvPr/>
          </p:nvSpPr>
          <p:spPr>
            <a:xfrm>
              <a:off x="323130" y="407550"/>
              <a:ext cx="7797327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2800" b="1" dirty="0">
                  <a:solidFill>
                    <a:srgbClr val="00338D"/>
                  </a:solidFill>
                  <a:latin typeface="Arial"/>
                </a:rPr>
                <a:t>Der Internationale Jugendaustausch und Sie</a:t>
              </a:r>
              <a:endPara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3BD465B-BBF3-0755-AB53-DAE57DC2FE1D}"/>
                </a:ext>
              </a:extLst>
            </p:cNvPr>
            <p:cNvCxnSpPr>
              <a:cxnSpLocks/>
            </p:cNvCxnSpPr>
            <p:nvPr/>
          </p:nvCxnSpPr>
          <p:spPr>
            <a:xfrm>
              <a:off x="431800" y="1023938"/>
              <a:ext cx="7426325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3A0D5AB-4524-D7C2-2EA5-6B7CF7B82D23}"/>
              </a:ext>
            </a:extLst>
          </p:cNvPr>
          <p:cNvSpPr txBox="1">
            <a:spLocks/>
          </p:cNvSpPr>
          <p:nvPr/>
        </p:nvSpPr>
        <p:spPr>
          <a:xfrm>
            <a:off x="9141577" y="6299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B7FA4-D16D-498B-9843-862279835448}" type="slidenum">
              <a:rPr kumimoji="0" lang="en-GB" sz="1100" b="1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179AD9-FFD9-0418-69CB-7227FB5EBD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051" y="319088"/>
            <a:ext cx="599155" cy="79533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E267812-67A6-C42D-4275-095238793805}"/>
              </a:ext>
            </a:extLst>
          </p:cNvPr>
          <p:cNvGrpSpPr/>
          <p:nvPr/>
        </p:nvGrpSpPr>
        <p:grpSpPr>
          <a:xfrm>
            <a:off x="4363303" y="1818894"/>
            <a:ext cx="11257697" cy="1929046"/>
            <a:chOff x="5686781" y="1746794"/>
            <a:chExt cx="5835824" cy="918399"/>
          </a:xfrm>
        </p:grpSpPr>
        <p:sp>
          <p:nvSpPr>
            <p:cNvPr id="63" name="Parallelogram 62">
              <a:extLst>
                <a:ext uri="{FF2B5EF4-FFF2-40B4-BE49-F238E27FC236}">
                  <a16:creationId xmlns:a16="http://schemas.microsoft.com/office/drawing/2014/main" id="{65842254-B5F3-2705-2D90-87585E93CD3F}"/>
                </a:ext>
              </a:extLst>
            </p:cNvPr>
            <p:cNvSpPr/>
            <p:nvPr/>
          </p:nvSpPr>
          <p:spPr>
            <a:xfrm>
              <a:off x="5900588" y="1746794"/>
              <a:ext cx="5622017" cy="918399"/>
            </a:xfrm>
            <a:prstGeom prst="parallelogram">
              <a:avLst>
                <a:gd name="adj" fmla="val 56566"/>
              </a:avLst>
            </a:prstGeom>
            <a:solidFill>
              <a:schemeClr val="bg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9A2E9D2C-CDF6-E260-CB60-553BFBF10523}"/>
                </a:ext>
              </a:extLst>
            </p:cNvPr>
            <p:cNvSpPr/>
            <p:nvPr/>
          </p:nvSpPr>
          <p:spPr>
            <a:xfrm>
              <a:off x="5686781" y="1899222"/>
              <a:ext cx="1042632" cy="613542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5CF9D8D-8482-D105-6D0A-3B385A82FFB7}"/>
                </a:ext>
              </a:extLst>
            </p:cNvPr>
            <p:cNvSpPr txBox="1"/>
            <p:nvPr/>
          </p:nvSpPr>
          <p:spPr>
            <a:xfrm>
              <a:off x="6729413" y="1950757"/>
              <a:ext cx="4434009" cy="6333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1" indent="0" algn="l" defTabSz="422039" rtl="0" eaLnBrk="1" fontAlgn="b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r>
                <a:rPr lang="en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</a:rPr>
                <a:t>Ihre bisherige Erfahrung</a:t>
              </a:r>
            </a:p>
            <a:p>
              <a:pPr marL="0" marR="0" lvl="1" indent="0" algn="l" defTabSz="422039" rtl="0" eaLnBrk="1" fontAlgn="b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Wer im Publikum hatte bereits Berührungspunkte, etwa als Teilnehmer, Gastfamilie, Ausrichter… mit dem Internationalen Jugendaustausch?</a:t>
              </a:r>
            </a:p>
            <a:p>
              <a:pPr marL="0" marR="0" lvl="1" indent="0" algn="l" defTabSz="422039" rtl="0" eaLnBrk="1" fontAlgn="b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endPara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145D28F-1100-97D6-BF69-ADEE75239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009697" y="2007593"/>
              <a:ext cx="396800" cy="3968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C8B562-F287-816C-2D36-F58A45800157}"/>
              </a:ext>
            </a:extLst>
          </p:cNvPr>
          <p:cNvGrpSpPr/>
          <p:nvPr/>
        </p:nvGrpSpPr>
        <p:grpSpPr>
          <a:xfrm>
            <a:off x="2876073" y="3884198"/>
            <a:ext cx="11678127" cy="1935646"/>
            <a:chOff x="5062893" y="2820180"/>
            <a:chExt cx="6035935" cy="918399"/>
          </a:xfrm>
        </p:grpSpPr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12EFE220-ECAD-C3DD-DABB-BCBF29ED80DF}"/>
                </a:ext>
              </a:extLst>
            </p:cNvPr>
            <p:cNvSpPr/>
            <p:nvPr/>
          </p:nvSpPr>
          <p:spPr>
            <a:xfrm>
              <a:off x="5476811" y="2820180"/>
              <a:ext cx="5622017" cy="918399"/>
            </a:xfrm>
            <a:prstGeom prst="parallelogram">
              <a:avLst>
                <a:gd name="adj" fmla="val 56566"/>
              </a:avLst>
            </a:prstGeom>
            <a:solidFill>
              <a:schemeClr val="bg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B1965131-9A58-7C96-C46C-D05110CC150F}"/>
                </a:ext>
              </a:extLst>
            </p:cNvPr>
            <p:cNvSpPr/>
            <p:nvPr/>
          </p:nvSpPr>
          <p:spPr>
            <a:xfrm>
              <a:off x="5062893" y="2979354"/>
              <a:ext cx="1042632" cy="613542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C550407-5DDB-5116-5AA3-8F99F9057DFE}"/>
                </a:ext>
              </a:extLst>
            </p:cNvPr>
            <p:cNvSpPr txBox="1"/>
            <p:nvPr/>
          </p:nvSpPr>
          <p:spPr>
            <a:xfrm>
              <a:off x="6143503" y="3022844"/>
              <a:ext cx="3833933" cy="5265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1" indent="0" algn="l" defTabSz="422039" rtl="0" eaLnBrk="1" fontAlgn="b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Ihre Meinung</a:t>
              </a:r>
            </a:p>
            <a:p>
              <a:pPr marL="0" marR="0" lvl="1" indent="0" algn="l" defTabSz="422039" rtl="0" eaLnBrk="1" fontAlgn="b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Wie viele Jugendliche nehmen Ihrer Meinung nach weltweit jährlich am Internationalen Jugendaustausch? </a:t>
              </a:r>
            </a:p>
          </p:txBody>
        </p:sp>
        <p:pic>
          <p:nvPicPr>
            <p:cNvPr id="23" name="Graphic 22" descr="Social network with solid fill">
              <a:extLst>
                <a:ext uri="{FF2B5EF4-FFF2-40B4-BE49-F238E27FC236}">
                  <a16:creationId xmlns:a16="http://schemas.microsoft.com/office/drawing/2014/main" id="{5A2A2C7C-A641-82E2-F8DA-D43EA19F8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85809" y="3087725"/>
              <a:ext cx="396800" cy="39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6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2F457C1B-9C2E-7C24-CC23-0A49244EF722}"/>
              </a:ext>
            </a:extLst>
          </p:cNvPr>
          <p:cNvGrpSpPr/>
          <p:nvPr/>
        </p:nvGrpSpPr>
        <p:grpSpPr>
          <a:xfrm>
            <a:off x="0" y="0"/>
            <a:ext cx="12856392" cy="3429001"/>
            <a:chOff x="0" y="0"/>
            <a:chExt cx="12856392" cy="3429001"/>
          </a:xfrm>
        </p:grpSpPr>
        <p:pic>
          <p:nvPicPr>
            <p:cNvPr id="71" name="Picture Placeholder 26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EC3810AB-2983-E4A4-D004-1BBAC040D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3429000"/>
            </a:xfrm>
            <a:custGeom>
              <a:avLst/>
              <a:gdLst>
                <a:gd name="connsiteX0" fmla="*/ 0 w 12192000"/>
                <a:gd name="connsiteY0" fmla="*/ 0 h 3429000"/>
                <a:gd name="connsiteX1" fmla="*/ 12192000 w 12192000"/>
                <a:gd name="connsiteY1" fmla="*/ 0 h 3429000"/>
                <a:gd name="connsiteX2" fmla="*/ 12192000 w 12192000"/>
                <a:gd name="connsiteY2" fmla="*/ 89807 h 3429000"/>
                <a:gd name="connsiteX3" fmla="*/ 10303152 w 12192000"/>
                <a:gd name="connsiteY3" fmla="*/ 3429000 h 3429000"/>
                <a:gd name="connsiteX4" fmla="*/ 0 w 12192000"/>
                <a:gd name="connsiteY4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3429000">
                  <a:moveTo>
                    <a:pt x="0" y="0"/>
                  </a:moveTo>
                  <a:lnTo>
                    <a:pt x="12192000" y="0"/>
                  </a:lnTo>
                  <a:lnTo>
                    <a:pt x="12192000" y="89807"/>
                  </a:lnTo>
                  <a:lnTo>
                    <a:pt x="10303152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C61B83E-E550-70B0-F409-054B19987A79}"/>
                </a:ext>
              </a:extLst>
            </p:cNvPr>
            <p:cNvSpPr/>
            <p:nvPr/>
          </p:nvSpPr>
          <p:spPr>
            <a:xfrm>
              <a:off x="0" y="0"/>
              <a:ext cx="12242800" cy="3429000"/>
            </a:xfrm>
            <a:custGeom>
              <a:avLst/>
              <a:gdLst>
                <a:gd name="connsiteX0" fmla="*/ 0 w 12242800"/>
                <a:gd name="connsiteY0" fmla="*/ 0 h 3429000"/>
                <a:gd name="connsiteX1" fmla="*/ 12242800 w 12242800"/>
                <a:gd name="connsiteY1" fmla="*/ 0 h 3429000"/>
                <a:gd name="connsiteX2" fmla="*/ 10303152 w 12242800"/>
                <a:gd name="connsiteY2" fmla="*/ 3429000 h 3429000"/>
                <a:gd name="connsiteX3" fmla="*/ 0 w 122428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2800" h="3429000">
                  <a:moveTo>
                    <a:pt x="0" y="0"/>
                  </a:moveTo>
                  <a:lnTo>
                    <a:pt x="12242800" y="0"/>
                  </a:lnTo>
                  <a:lnTo>
                    <a:pt x="10303152" y="3429000"/>
                  </a:lnTo>
                  <a:lnTo>
                    <a:pt x="0" y="342900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35E47B7-EF76-2C88-BF09-3D4B110CF925}"/>
                </a:ext>
              </a:extLst>
            </p:cNvPr>
            <p:cNvGrpSpPr/>
            <p:nvPr/>
          </p:nvGrpSpPr>
          <p:grpSpPr>
            <a:xfrm>
              <a:off x="8986352" y="1"/>
              <a:ext cx="3870040" cy="3429000"/>
              <a:chOff x="10799225" y="-1"/>
              <a:chExt cx="2055630" cy="1821365"/>
            </a:xfrm>
          </p:grpSpPr>
          <p:sp>
            <p:nvSpPr>
              <p:cNvPr id="74" name="Graphic 2">
                <a:extLst>
                  <a:ext uri="{FF2B5EF4-FFF2-40B4-BE49-F238E27FC236}">
                    <a16:creationId xmlns:a16="http://schemas.microsoft.com/office/drawing/2014/main" id="{3775DB8C-36D7-8CA7-8817-045810EC970D}"/>
                  </a:ext>
                </a:extLst>
              </p:cNvPr>
              <p:cNvSpPr/>
              <p:nvPr/>
            </p:nvSpPr>
            <p:spPr>
              <a:xfrm>
                <a:off x="10799225" y="-1"/>
                <a:ext cx="1821365" cy="1821365"/>
              </a:xfrm>
              <a:custGeom>
                <a:avLst/>
                <a:gdLst>
                  <a:gd name="connsiteX0" fmla="*/ 2898529 w 6858000"/>
                  <a:gd name="connsiteY0" fmla="*/ 6858000 h 6858000"/>
                  <a:gd name="connsiteX1" fmla="*/ 6858000 w 6858000"/>
                  <a:gd name="connsiteY1" fmla="*/ 0 h 6858000"/>
                  <a:gd name="connsiteX2" fmla="*/ 3959471 w 6858000"/>
                  <a:gd name="connsiteY2" fmla="*/ 0 h 6858000"/>
                  <a:gd name="connsiteX3" fmla="*/ 0 w 6858000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0" h="6858000">
                    <a:moveTo>
                      <a:pt x="2898529" y="6858000"/>
                    </a:moveTo>
                    <a:lnTo>
                      <a:pt x="6858000" y="0"/>
                    </a:lnTo>
                    <a:lnTo>
                      <a:pt x="3959471" y="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endParaRPr>
              </a:p>
            </p:txBody>
          </p:sp>
          <p:sp>
            <p:nvSpPr>
              <p:cNvPr id="75" name="Graphic 2">
                <a:extLst>
                  <a:ext uri="{FF2B5EF4-FFF2-40B4-BE49-F238E27FC236}">
                    <a16:creationId xmlns:a16="http://schemas.microsoft.com/office/drawing/2014/main" id="{B9DF2F21-97A1-5F91-DF71-ADE98198E000}"/>
                  </a:ext>
                </a:extLst>
              </p:cNvPr>
              <p:cNvSpPr/>
              <p:nvPr/>
            </p:nvSpPr>
            <p:spPr>
              <a:xfrm>
                <a:off x="11033490" y="-1"/>
                <a:ext cx="1821365" cy="1821365"/>
              </a:xfrm>
              <a:custGeom>
                <a:avLst/>
                <a:gdLst>
                  <a:gd name="connsiteX0" fmla="*/ 2898529 w 6858000"/>
                  <a:gd name="connsiteY0" fmla="*/ 6858000 h 6858000"/>
                  <a:gd name="connsiteX1" fmla="*/ 6858000 w 6858000"/>
                  <a:gd name="connsiteY1" fmla="*/ 0 h 6858000"/>
                  <a:gd name="connsiteX2" fmla="*/ 3959471 w 6858000"/>
                  <a:gd name="connsiteY2" fmla="*/ 0 h 6858000"/>
                  <a:gd name="connsiteX3" fmla="*/ 0 w 6858000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0" h="6858000">
                    <a:moveTo>
                      <a:pt x="2898529" y="6858000"/>
                    </a:moveTo>
                    <a:lnTo>
                      <a:pt x="6858000" y="0"/>
                    </a:lnTo>
                    <a:lnTo>
                      <a:pt x="3959471" y="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2B1C23-6236-B82E-2F4A-46FC3C2BDEB2}"/>
              </a:ext>
            </a:extLst>
          </p:cNvPr>
          <p:cNvGrpSpPr/>
          <p:nvPr/>
        </p:nvGrpSpPr>
        <p:grpSpPr>
          <a:xfrm>
            <a:off x="323130" y="407550"/>
            <a:ext cx="5204367" cy="616388"/>
            <a:chOff x="323130" y="407550"/>
            <a:chExt cx="5204367" cy="6163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B91350-C91E-5123-8E1B-0B8AA165A241}"/>
                </a:ext>
              </a:extLst>
            </p:cNvPr>
            <p:cNvSpPr txBox="1"/>
            <p:nvPr/>
          </p:nvSpPr>
          <p:spPr>
            <a:xfrm>
              <a:off x="323130" y="407550"/>
              <a:ext cx="2773452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Worum es geht</a:t>
              </a:r>
              <a:endPara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CF51851-C048-3F2E-BC8C-F0633536636C}"/>
                </a:ext>
              </a:extLst>
            </p:cNvPr>
            <p:cNvCxnSpPr>
              <a:cxnSpLocks/>
            </p:cNvCxnSpPr>
            <p:nvPr/>
          </p:nvCxnSpPr>
          <p:spPr>
            <a:xfrm>
              <a:off x="431800" y="1023938"/>
              <a:ext cx="5095697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C14BD0-9296-66CE-58FF-A582D8CA6245}"/>
              </a:ext>
            </a:extLst>
          </p:cNvPr>
          <p:cNvGrpSpPr/>
          <p:nvPr/>
        </p:nvGrpSpPr>
        <p:grpSpPr>
          <a:xfrm>
            <a:off x="431800" y="3395430"/>
            <a:ext cx="11322050" cy="502333"/>
            <a:chOff x="2868092" y="3189947"/>
            <a:chExt cx="5593129" cy="50233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D6A509F-887B-C0E2-9392-0B84F4AD5E52}"/>
                </a:ext>
              </a:extLst>
            </p:cNvPr>
            <p:cNvSpPr/>
            <p:nvPr/>
          </p:nvSpPr>
          <p:spPr>
            <a:xfrm>
              <a:off x="2868092" y="3189947"/>
              <a:ext cx="5593129" cy="502333"/>
            </a:xfrm>
            <a:prstGeom prst="roundRect">
              <a:avLst/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C04D8C-E48E-CB8E-E466-F85710653371}"/>
                </a:ext>
              </a:extLst>
            </p:cNvPr>
            <p:cNvSpPr txBox="1"/>
            <p:nvPr/>
          </p:nvSpPr>
          <p:spPr>
            <a:xfrm>
              <a:off x="3412808" y="3271836"/>
              <a:ext cx="4503698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Ziele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</p:grpSp>
      <p:pic>
        <p:nvPicPr>
          <p:cNvPr id="84" name="Picture 8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0E957E7-D053-EB16-6520-0963C1AFB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8"/>
          <a:stretch/>
        </p:blipFill>
        <p:spPr>
          <a:xfrm>
            <a:off x="6829336" y="0"/>
            <a:ext cx="5362665" cy="3246634"/>
          </a:xfrm>
          <a:custGeom>
            <a:avLst/>
            <a:gdLst>
              <a:gd name="connsiteX0" fmla="*/ 1657391 w 4839683"/>
              <a:gd name="connsiteY0" fmla="*/ 0 h 2930013"/>
              <a:gd name="connsiteX1" fmla="*/ 4839683 w 4839683"/>
              <a:gd name="connsiteY1" fmla="*/ 0 h 2930013"/>
              <a:gd name="connsiteX2" fmla="*/ 4839683 w 4839683"/>
              <a:gd name="connsiteY2" fmla="*/ 2930013 h 2930013"/>
              <a:gd name="connsiteX3" fmla="*/ 0 w 4839683"/>
              <a:gd name="connsiteY3" fmla="*/ 2930013 h 293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9683" h="2930013">
                <a:moveTo>
                  <a:pt x="1657391" y="0"/>
                </a:moveTo>
                <a:lnTo>
                  <a:pt x="4839683" y="0"/>
                </a:lnTo>
                <a:lnTo>
                  <a:pt x="4839683" y="2930013"/>
                </a:lnTo>
                <a:lnTo>
                  <a:pt x="0" y="293001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886B6-08CF-D382-7470-76CF09EEDB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242" y="1474199"/>
            <a:ext cx="4206978" cy="1772435"/>
          </a:xfrm>
          <a:custGeom>
            <a:avLst/>
            <a:gdLst>
              <a:gd name="connsiteX0" fmla="*/ 892753 w 3746069"/>
              <a:gd name="connsiteY0" fmla="*/ 0 h 1578250"/>
              <a:gd name="connsiteX1" fmla="*/ 3746069 w 3746069"/>
              <a:gd name="connsiteY1" fmla="*/ 0 h 1578250"/>
              <a:gd name="connsiteX2" fmla="*/ 2853316 w 3746069"/>
              <a:gd name="connsiteY2" fmla="*/ 1578250 h 1578250"/>
              <a:gd name="connsiteX3" fmla="*/ 0 w 3746069"/>
              <a:gd name="connsiteY3" fmla="*/ 1578249 h 157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6069" h="1578250">
                <a:moveTo>
                  <a:pt x="892753" y="0"/>
                </a:moveTo>
                <a:lnTo>
                  <a:pt x="3746069" y="0"/>
                </a:lnTo>
                <a:lnTo>
                  <a:pt x="2853316" y="1578250"/>
                </a:lnTo>
                <a:lnTo>
                  <a:pt x="0" y="1578249"/>
                </a:lnTo>
                <a:close/>
              </a:path>
            </a:pathLst>
          </a:custGeom>
        </p:spPr>
      </p:pic>
      <p:pic>
        <p:nvPicPr>
          <p:cNvPr id="88" name="Picture 87" descr="A group of men in yellow shirts&#10;&#10;Description automatically generated">
            <a:extLst>
              <a:ext uri="{FF2B5EF4-FFF2-40B4-BE49-F238E27FC236}">
                <a16:creationId xmlns:a16="http://schemas.microsoft.com/office/drawing/2014/main" id="{4F3DC1E3-4081-6489-FEC3-EDF88A951F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9547" y="1474199"/>
            <a:ext cx="4206978" cy="1772435"/>
          </a:xfrm>
          <a:custGeom>
            <a:avLst/>
            <a:gdLst>
              <a:gd name="connsiteX0" fmla="*/ 892753 w 3746069"/>
              <a:gd name="connsiteY0" fmla="*/ 0 h 1578250"/>
              <a:gd name="connsiteX1" fmla="*/ 3746069 w 3746069"/>
              <a:gd name="connsiteY1" fmla="*/ 0 h 1578250"/>
              <a:gd name="connsiteX2" fmla="*/ 2853316 w 3746069"/>
              <a:gd name="connsiteY2" fmla="*/ 1578250 h 1578250"/>
              <a:gd name="connsiteX3" fmla="*/ 0 w 3746069"/>
              <a:gd name="connsiteY3" fmla="*/ 1578249 h 157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6069" h="1578250">
                <a:moveTo>
                  <a:pt x="892753" y="0"/>
                </a:moveTo>
                <a:lnTo>
                  <a:pt x="3746069" y="0"/>
                </a:lnTo>
                <a:lnTo>
                  <a:pt x="2853316" y="1578250"/>
                </a:lnTo>
                <a:lnTo>
                  <a:pt x="0" y="1578249"/>
                </a:ln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F5E1173-6CE4-BF3E-D051-2EB7F2028D0E}"/>
              </a:ext>
            </a:extLst>
          </p:cNvPr>
          <p:cNvGrpSpPr/>
          <p:nvPr/>
        </p:nvGrpSpPr>
        <p:grpSpPr>
          <a:xfrm>
            <a:off x="3315020" y="4037743"/>
            <a:ext cx="2672391" cy="2113255"/>
            <a:chOff x="3315020" y="4037743"/>
            <a:chExt cx="2672391" cy="21132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CF07AE-060C-7DB1-939D-460457B2C971}"/>
                </a:ext>
              </a:extLst>
            </p:cNvPr>
            <p:cNvSpPr/>
            <p:nvPr/>
          </p:nvSpPr>
          <p:spPr>
            <a:xfrm>
              <a:off x="3315020" y="4037743"/>
              <a:ext cx="2672391" cy="2113255"/>
            </a:xfrm>
            <a:prstGeom prst="roundRect">
              <a:avLst>
                <a:gd name="adj" fmla="val 4091"/>
              </a:avLst>
            </a:prstGeom>
            <a:solidFill>
              <a:schemeClr val="bg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5DE62A-DE26-330E-32FD-BF3C4C96594F}"/>
                </a:ext>
              </a:extLst>
            </p:cNvPr>
            <p:cNvSpPr txBox="1"/>
            <p:nvPr/>
          </p:nvSpPr>
          <p:spPr>
            <a:xfrm>
              <a:off x="3388159" y="4885139"/>
              <a:ext cx="2526115" cy="4977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1" indent="0" algn="ctr" defTabSz="914400" rtl="0" eaLnBrk="1" fontAlgn="b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r>
                <a:rPr lang="de-DE" sz="1200" dirty="0"/>
                <a:t>Kompetenzentwicklung und Horizonterweiterung</a:t>
              </a:r>
              <a:endPara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pic>
          <p:nvPicPr>
            <p:cNvPr id="23" name="Graphic 22" descr="Business Growth with solid fill">
              <a:extLst>
                <a:ext uri="{FF2B5EF4-FFF2-40B4-BE49-F238E27FC236}">
                  <a16:creationId xmlns:a16="http://schemas.microsoft.com/office/drawing/2014/main" id="{D628CCC8-7058-D4D6-5ACB-90970E03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09190" y="4141039"/>
              <a:ext cx="684050" cy="68405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1F54F8-2936-678D-70DD-2B189DDF1823}"/>
              </a:ext>
            </a:extLst>
          </p:cNvPr>
          <p:cNvGrpSpPr/>
          <p:nvPr/>
        </p:nvGrpSpPr>
        <p:grpSpPr>
          <a:xfrm>
            <a:off x="6198239" y="4037743"/>
            <a:ext cx="2672391" cy="2113255"/>
            <a:chOff x="6198239" y="4037743"/>
            <a:chExt cx="2672391" cy="21132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953892-168E-4599-1509-5F7803AD8D21}"/>
                </a:ext>
              </a:extLst>
            </p:cNvPr>
            <p:cNvSpPr/>
            <p:nvPr/>
          </p:nvSpPr>
          <p:spPr>
            <a:xfrm>
              <a:off x="6198239" y="4037743"/>
              <a:ext cx="2672391" cy="2113255"/>
            </a:xfrm>
            <a:prstGeom prst="roundRect">
              <a:avLst>
                <a:gd name="adj" fmla="val 4091"/>
              </a:avLst>
            </a:prstGeom>
            <a:solidFill>
              <a:schemeClr val="bg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B482D7-D57A-77C4-1D7B-FDBE659A8EF3}"/>
                </a:ext>
              </a:extLst>
            </p:cNvPr>
            <p:cNvSpPr txBox="1"/>
            <p:nvPr/>
          </p:nvSpPr>
          <p:spPr>
            <a:xfrm>
              <a:off x="6271378" y="4885139"/>
              <a:ext cx="2526115" cy="4977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1" indent="0" algn="ctr" defTabSz="914400" rtl="0" eaLnBrk="1" fontAlgn="b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r>
                <a:rPr lang="de-DE" sz="1200" dirty="0"/>
                <a:t>Bekämpfung von Vorurteilen und Stereotypen</a:t>
              </a:r>
              <a:endPara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pic>
          <p:nvPicPr>
            <p:cNvPr id="25" name="Graphic 24" descr="Customer review with solid fill">
              <a:extLst>
                <a:ext uri="{FF2B5EF4-FFF2-40B4-BE49-F238E27FC236}">
                  <a16:creationId xmlns:a16="http://schemas.microsoft.com/office/drawing/2014/main" id="{1B28FB46-F02D-4DAD-F421-08F444B6F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92409" y="4141039"/>
              <a:ext cx="684050" cy="68405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1E5D26-8588-E283-7530-3222BF5C4849}"/>
              </a:ext>
            </a:extLst>
          </p:cNvPr>
          <p:cNvGrpSpPr/>
          <p:nvPr/>
        </p:nvGrpSpPr>
        <p:grpSpPr>
          <a:xfrm>
            <a:off x="431802" y="4037743"/>
            <a:ext cx="2672391" cy="2113255"/>
            <a:chOff x="431802" y="4037743"/>
            <a:chExt cx="2672391" cy="21132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4D0C37D-9DBE-BDDC-978D-F681CE3C8D7E}"/>
                </a:ext>
              </a:extLst>
            </p:cNvPr>
            <p:cNvSpPr/>
            <p:nvPr/>
          </p:nvSpPr>
          <p:spPr>
            <a:xfrm>
              <a:off x="431802" y="4037743"/>
              <a:ext cx="2672391" cy="2113255"/>
            </a:xfrm>
            <a:prstGeom prst="roundRect">
              <a:avLst>
                <a:gd name="adj" fmla="val 4091"/>
              </a:avLst>
            </a:prstGeom>
            <a:solidFill>
              <a:schemeClr val="bg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B21D45-BA1F-A139-A124-B452EF595F47}"/>
                </a:ext>
              </a:extLst>
            </p:cNvPr>
            <p:cNvSpPr txBox="1"/>
            <p:nvPr/>
          </p:nvSpPr>
          <p:spPr>
            <a:xfrm>
              <a:off x="504940" y="4885139"/>
              <a:ext cx="2526115" cy="7193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1" indent="0" algn="ctr" defTabSz="914400" rtl="0" eaLnBrk="1" fontAlgn="b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r>
                <a:rPr lang="de-DE" sz="1200" dirty="0"/>
                <a:t>Förderung interkultureller Beziehungen und internationaler Kommunikation</a:t>
              </a:r>
              <a:endPara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pic>
          <p:nvPicPr>
            <p:cNvPr id="27" name="Graphic 26" descr="Megaphone with solid fill">
              <a:extLst>
                <a:ext uri="{FF2B5EF4-FFF2-40B4-BE49-F238E27FC236}">
                  <a16:creationId xmlns:a16="http://schemas.microsoft.com/office/drawing/2014/main" id="{618E78A3-BA8F-F6A5-FFAA-761880842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25972" y="4141039"/>
              <a:ext cx="684050" cy="68405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7408AD-2996-1E21-2AD1-32A1F1A93029}"/>
              </a:ext>
            </a:extLst>
          </p:cNvPr>
          <p:cNvGrpSpPr/>
          <p:nvPr/>
        </p:nvGrpSpPr>
        <p:grpSpPr>
          <a:xfrm>
            <a:off x="9081459" y="4037743"/>
            <a:ext cx="2672391" cy="2113255"/>
            <a:chOff x="9081459" y="4037743"/>
            <a:chExt cx="2672391" cy="211325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BE7423-C04F-953B-03CD-6D25365F91E6}"/>
                </a:ext>
              </a:extLst>
            </p:cNvPr>
            <p:cNvSpPr/>
            <p:nvPr/>
          </p:nvSpPr>
          <p:spPr>
            <a:xfrm>
              <a:off x="9081459" y="4037743"/>
              <a:ext cx="2672391" cy="2113255"/>
            </a:xfrm>
            <a:prstGeom prst="roundRect">
              <a:avLst>
                <a:gd name="adj" fmla="val 4091"/>
              </a:avLst>
            </a:prstGeom>
            <a:solidFill>
              <a:schemeClr val="bg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D82938-D25B-AFBB-4D29-B886D189ADCB}"/>
                </a:ext>
              </a:extLst>
            </p:cNvPr>
            <p:cNvSpPr txBox="1"/>
            <p:nvPr/>
          </p:nvSpPr>
          <p:spPr>
            <a:xfrm>
              <a:off x="9154597" y="4885139"/>
              <a:ext cx="2526115" cy="11625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1" indent="0" algn="ctr" defTabSz="914400" rtl="0" eaLnBrk="1" fontAlgn="b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338D"/>
                </a:buClr>
                <a:buSzTx/>
                <a:buFontTx/>
                <a:buNone/>
                <a:tabLst/>
                <a:defRPr/>
              </a:pPr>
              <a:r>
                <a:rPr lang="de-DE" sz="1200" dirty="0"/>
                <a:t>Sensibilisierung für gesellschaftlich relevante Themen und Förderung des sozialen Engagements und Wohlbefindens junger Menschen</a:t>
              </a:r>
              <a:endPara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pic>
          <p:nvPicPr>
            <p:cNvPr id="29" name="Graphic 28" descr="Signal with solid fill">
              <a:extLst>
                <a:ext uri="{FF2B5EF4-FFF2-40B4-BE49-F238E27FC236}">
                  <a16:creationId xmlns:a16="http://schemas.microsoft.com/office/drawing/2014/main" id="{A2A95B11-C9F0-956E-1E6C-227ED802D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75629" y="4141039"/>
              <a:ext cx="684050" cy="684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9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1D2871-F5C9-87D2-0493-18B3C5A80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19320" y="1083748"/>
            <a:ext cx="11206866" cy="4166916"/>
          </a:xfrm>
          <a:prstGeom prst="rect">
            <a:avLst/>
          </a:prstGeom>
        </p:spPr>
      </p:pic>
      <p:pic>
        <p:nvPicPr>
          <p:cNvPr id="13" name="Grafik 12" descr="Ein Bild, das Sport, Person, Tänzer, Tanz enthält.&#10;&#10;Automatisch generierte Beschreibung">
            <a:extLst>
              <a:ext uri="{FF2B5EF4-FFF2-40B4-BE49-F238E27FC236}">
                <a16:creationId xmlns:a16="http://schemas.microsoft.com/office/drawing/2014/main" id="{FF7F3AA7-51C9-171B-3E02-A9C7ADBD1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1089425"/>
            <a:ext cx="5491445" cy="4024980"/>
          </a:xfrm>
          <a:prstGeom prst="rect">
            <a:avLst/>
          </a:prstGeom>
        </p:spPr>
      </p:pic>
      <p:sp>
        <p:nvSpPr>
          <p:cNvPr id="19" name="Background - Solid">
            <a:extLst>
              <a:ext uri="{FF2B5EF4-FFF2-40B4-BE49-F238E27FC236}">
                <a16:creationId xmlns:a16="http://schemas.microsoft.com/office/drawing/2014/main" id="{E8619CEC-3BFB-30FA-BB9A-FE6FF23D9871}"/>
              </a:ext>
            </a:extLst>
          </p:cNvPr>
          <p:cNvSpPr/>
          <p:nvPr/>
        </p:nvSpPr>
        <p:spPr>
          <a:xfrm>
            <a:off x="0" y="0"/>
            <a:ext cx="12188952" cy="1143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522FB3-42CE-EC86-939A-56E63CEE6303}"/>
              </a:ext>
            </a:extLst>
          </p:cNvPr>
          <p:cNvGrpSpPr/>
          <p:nvPr/>
        </p:nvGrpSpPr>
        <p:grpSpPr>
          <a:xfrm>
            <a:off x="323130" y="407550"/>
            <a:ext cx="8116324" cy="616388"/>
            <a:chOff x="323130" y="407550"/>
            <a:chExt cx="8116324" cy="6163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8BD8E1-2910-9CE7-8BEF-5BC1C8833FE6}"/>
                </a:ext>
              </a:extLst>
            </p:cNvPr>
            <p:cNvSpPr txBox="1"/>
            <p:nvPr/>
          </p:nvSpPr>
          <p:spPr>
            <a:xfrm>
              <a:off x="323130" y="407550"/>
              <a:ext cx="8116324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Eindrücke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einiger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 Lions-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Jugendcamps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 in 2023</a:t>
              </a:r>
              <a:endPara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4C17D1E-7D66-87FF-4B2E-12F3F061D6A6}"/>
                </a:ext>
              </a:extLst>
            </p:cNvPr>
            <p:cNvCxnSpPr>
              <a:cxnSpLocks/>
            </p:cNvCxnSpPr>
            <p:nvPr/>
          </p:nvCxnSpPr>
          <p:spPr>
            <a:xfrm>
              <a:off x="431800" y="1023938"/>
              <a:ext cx="6854217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fik 7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AAA26D8E-F4D1-8C3E-5A31-4CF347FDE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15" y="6285151"/>
            <a:ext cx="2053843" cy="432000"/>
          </a:xfrm>
          <a:prstGeom prst="rect">
            <a:avLst/>
          </a:prstGeom>
        </p:spPr>
      </p:pic>
      <p:pic>
        <p:nvPicPr>
          <p:cNvPr id="6" name="Picture 2" descr="Person, Berggipfel, Zu Erreichen, Berg, Leistung">
            <a:extLst>
              <a:ext uri="{FF2B5EF4-FFF2-40B4-BE49-F238E27FC236}">
                <a16:creationId xmlns:a16="http://schemas.microsoft.com/office/drawing/2014/main" id="{9414917D-75CE-8692-E9D0-46488A10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977" y="1104039"/>
            <a:ext cx="5738051" cy="40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B59B7683-5D2F-212F-0031-2DC033D90DDB}"/>
              </a:ext>
            </a:extLst>
          </p:cNvPr>
          <p:cNvGrpSpPr/>
          <p:nvPr/>
        </p:nvGrpSpPr>
        <p:grpSpPr>
          <a:xfrm>
            <a:off x="-152400" y="5114405"/>
            <a:ext cx="12807329" cy="1803401"/>
            <a:chOff x="0" y="5054599"/>
            <a:chExt cx="12500946" cy="1803401"/>
          </a:xfrm>
        </p:grpSpPr>
        <p:pic>
          <p:nvPicPr>
            <p:cNvPr id="37" name="Picture Placeholder 26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A55F0CDB-EA71-76DB-3AD3-681B18871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696" b="36696"/>
            <a:stretch/>
          </p:blipFill>
          <p:spPr>
            <a:xfrm>
              <a:off x="0" y="5054600"/>
              <a:ext cx="12052300" cy="1803400"/>
            </a:xfrm>
            <a:custGeom>
              <a:avLst/>
              <a:gdLst>
                <a:gd name="connsiteX0" fmla="*/ 0 w 12052301"/>
                <a:gd name="connsiteY0" fmla="*/ 0 h 1803400"/>
                <a:gd name="connsiteX1" fmla="*/ 12052301 w 12052301"/>
                <a:gd name="connsiteY1" fmla="*/ 0 h 1803400"/>
                <a:gd name="connsiteX2" fmla="*/ 11032190 w 12052301"/>
                <a:gd name="connsiteY2" fmla="*/ 1803400 h 1803400"/>
                <a:gd name="connsiteX3" fmla="*/ 0 w 12052301"/>
                <a:gd name="connsiteY3" fmla="*/ 18034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52301" h="1803400">
                  <a:moveTo>
                    <a:pt x="0" y="0"/>
                  </a:moveTo>
                  <a:lnTo>
                    <a:pt x="12052301" y="0"/>
                  </a:lnTo>
                  <a:lnTo>
                    <a:pt x="11032190" y="1803400"/>
                  </a:lnTo>
                  <a:lnTo>
                    <a:pt x="0" y="1803400"/>
                  </a:lnTo>
                  <a:close/>
                </a:path>
              </a:pathLst>
            </a:custGeom>
          </p:spPr>
        </p:pic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AD53F59-24B6-3B57-FAD7-7907BB4BB532}"/>
                </a:ext>
              </a:extLst>
            </p:cNvPr>
            <p:cNvSpPr/>
            <p:nvPr/>
          </p:nvSpPr>
          <p:spPr>
            <a:xfrm>
              <a:off x="0" y="5054600"/>
              <a:ext cx="12052301" cy="1803400"/>
            </a:xfrm>
            <a:custGeom>
              <a:avLst/>
              <a:gdLst>
                <a:gd name="connsiteX0" fmla="*/ 0 w 12052301"/>
                <a:gd name="connsiteY0" fmla="*/ 0 h 1803400"/>
                <a:gd name="connsiteX1" fmla="*/ 12052301 w 12052301"/>
                <a:gd name="connsiteY1" fmla="*/ 0 h 1803400"/>
                <a:gd name="connsiteX2" fmla="*/ 11032190 w 12052301"/>
                <a:gd name="connsiteY2" fmla="*/ 1803400 h 1803400"/>
                <a:gd name="connsiteX3" fmla="*/ 0 w 12052301"/>
                <a:gd name="connsiteY3" fmla="*/ 18034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52301" h="1803400">
                  <a:moveTo>
                    <a:pt x="0" y="0"/>
                  </a:moveTo>
                  <a:lnTo>
                    <a:pt x="12052301" y="0"/>
                  </a:lnTo>
                  <a:lnTo>
                    <a:pt x="11032190" y="1803400"/>
                  </a:lnTo>
                  <a:lnTo>
                    <a:pt x="0" y="180340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7165C46-AD30-A8FD-DFC7-0FD5AF75D19D}"/>
                </a:ext>
              </a:extLst>
            </p:cNvPr>
            <p:cNvGrpSpPr/>
            <p:nvPr/>
          </p:nvGrpSpPr>
          <p:grpSpPr>
            <a:xfrm>
              <a:off x="10455868" y="5054599"/>
              <a:ext cx="2045078" cy="1803400"/>
              <a:chOff x="3041523" y="0"/>
              <a:chExt cx="7777058" cy="6858000"/>
            </a:xfrm>
          </p:grpSpPr>
          <p:sp>
            <p:nvSpPr>
              <p:cNvPr id="41" name="Graphic 2">
                <a:extLst>
                  <a:ext uri="{FF2B5EF4-FFF2-40B4-BE49-F238E27FC236}">
                    <a16:creationId xmlns:a16="http://schemas.microsoft.com/office/drawing/2014/main" id="{5EDEA71F-DC83-559F-5F33-AFD641A3BD2F}"/>
                  </a:ext>
                </a:extLst>
              </p:cNvPr>
              <p:cNvSpPr/>
              <p:nvPr/>
            </p:nvSpPr>
            <p:spPr>
              <a:xfrm>
                <a:off x="3041523" y="0"/>
                <a:ext cx="6858000" cy="6858000"/>
              </a:xfrm>
              <a:custGeom>
                <a:avLst/>
                <a:gdLst>
                  <a:gd name="connsiteX0" fmla="*/ 2898529 w 6858000"/>
                  <a:gd name="connsiteY0" fmla="*/ 6858000 h 6858000"/>
                  <a:gd name="connsiteX1" fmla="*/ 6858000 w 6858000"/>
                  <a:gd name="connsiteY1" fmla="*/ 0 h 6858000"/>
                  <a:gd name="connsiteX2" fmla="*/ 3959471 w 6858000"/>
                  <a:gd name="connsiteY2" fmla="*/ 0 h 6858000"/>
                  <a:gd name="connsiteX3" fmla="*/ 0 w 6858000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0" h="6858000">
                    <a:moveTo>
                      <a:pt x="2898529" y="6858000"/>
                    </a:moveTo>
                    <a:lnTo>
                      <a:pt x="6858000" y="0"/>
                    </a:lnTo>
                    <a:lnTo>
                      <a:pt x="3959471" y="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endParaRPr>
              </a:p>
            </p:txBody>
          </p:sp>
          <p:sp>
            <p:nvSpPr>
              <p:cNvPr id="43" name="Graphic 2">
                <a:extLst>
                  <a:ext uri="{FF2B5EF4-FFF2-40B4-BE49-F238E27FC236}">
                    <a16:creationId xmlns:a16="http://schemas.microsoft.com/office/drawing/2014/main" id="{EC5D50BC-F5AD-42CA-F050-CC334F2C26C3}"/>
                  </a:ext>
                </a:extLst>
              </p:cNvPr>
              <p:cNvSpPr/>
              <p:nvPr/>
            </p:nvSpPr>
            <p:spPr>
              <a:xfrm>
                <a:off x="3960580" y="0"/>
                <a:ext cx="6858001" cy="6858000"/>
              </a:xfrm>
              <a:custGeom>
                <a:avLst/>
                <a:gdLst>
                  <a:gd name="connsiteX0" fmla="*/ 2898529 w 6858000"/>
                  <a:gd name="connsiteY0" fmla="*/ 6858000 h 6858000"/>
                  <a:gd name="connsiteX1" fmla="*/ 6858000 w 6858000"/>
                  <a:gd name="connsiteY1" fmla="*/ 0 h 6858000"/>
                  <a:gd name="connsiteX2" fmla="*/ 3959471 w 6858000"/>
                  <a:gd name="connsiteY2" fmla="*/ 0 h 6858000"/>
                  <a:gd name="connsiteX3" fmla="*/ 0 w 6858000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0" h="6858000">
                    <a:moveTo>
                      <a:pt x="2898529" y="6858000"/>
                    </a:moveTo>
                    <a:lnTo>
                      <a:pt x="6858000" y="0"/>
                    </a:lnTo>
                    <a:lnTo>
                      <a:pt x="3959471" y="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endParaRPr>
              </a:p>
            </p:txBody>
          </p:sp>
        </p:grp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34A2FF40-DC74-2DD7-654E-88ED44772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5921" y="248292"/>
            <a:ext cx="603556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E0D5750-4A0D-CCAA-CEB9-C6D77CBE1C7B}"/>
              </a:ext>
            </a:extLst>
          </p:cNvPr>
          <p:cNvSpPr/>
          <p:nvPr/>
        </p:nvSpPr>
        <p:spPr>
          <a:xfrm>
            <a:off x="2828925" y="1695450"/>
            <a:ext cx="9620250" cy="4241802"/>
          </a:xfrm>
          <a:prstGeom prst="parallelogram">
            <a:avLst>
              <a:gd name="adj" fmla="val 56566"/>
            </a:avLst>
          </a:prstGeom>
          <a:solidFill>
            <a:schemeClr val="bg2">
              <a:lumMod val="95000"/>
            </a:schemeClr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125" charset="-128"/>
              <a:cs typeface="+mn-cs"/>
            </a:endParaRPr>
          </a:p>
        </p:txBody>
      </p:sp>
      <p:pic>
        <p:nvPicPr>
          <p:cNvPr id="69" name="Picture 68">
            <a:hlinkClick r:id="rId4"/>
            <a:extLst>
              <a:ext uri="{FF2B5EF4-FFF2-40B4-BE49-F238E27FC236}">
                <a16:creationId xmlns:a16="http://schemas.microsoft.com/office/drawing/2014/main" id="{8C4C11DD-419E-CAA0-583D-D516C352C9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24097" r="10417" b="365"/>
          <a:stretch/>
        </p:blipFill>
        <p:spPr>
          <a:xfrm>
            <a:off x="151667" y="1485877"/>
            <a:ext cx="6238242" cy="4657748"/>
          </a:xfrm>
          <a:prstGeom prst="rect">
            <a:avLst/>
          </a:prstGeom>
        </p:spPr>
      </p:pic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E971D5F8-2FCF-9C5B-1F0F-F4FF9ED00FA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4" imgH="343" progId="TCLayout.ActiveDocument.1">
                  <p:embed/>
                </p:oleObj>
              </mc:Choice>
              <mc:Fallback>
                <p:oleObj name="think-cell Slide" r:id="rId6" imgW="344" imgH="343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71D5F8-2FCF-9C5B-1F0F-F4FF9ED00F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A5B41D77-B024-673C-8FEF-7D7A775FE263}"/>
              </a:ext>
            </a:extLst>
          </p:cNvPr>
          <p:cNvGrpSpPr/>
          <p:nvPr/>
        </p:nvGrpSpPr>
        <p:grpSpPr>
          <a:xfrm>
            <a:off x="323130" y="407550"/>
            <a:ext cx="5759910" cy="616388"/>
            <a:chOff x="323130" y="407550"/>
            <a:chExt cx="5759910" cy="6163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C74BF3-D105-5EE4-0CB8-74158A6876AE}"/>
                </a:ext>
              </a:extLst>
            </p:cNvPr>
            <p:cNvSpPr txBox="1"/>
            <p:nvPr/>
          </p:nvSpPr>
          <p:spPr>
            <a:xfrm>
              <a:off x="323130" y="407550"/>
              <a:ext cx="5759910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Eindrücke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Jugendcamp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 NH 2023</a:t>
              </a:r>
              <a:endPara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C25B710-9C4C-CE83-21CD-ABD496F3E26A}"/>
                </a:ext>
              </a:extLst>
            </p:cNvPr>
            <p:cNvCxnSpPr>
              <a:cxnSpLocks/>
            </p:cNvCxnSpPr>
            <p:nvPr/>
          </p:nvCxnSpPr>
          <p:spPr>
            <a:xfrm>
              <a:off x="431800" y="1023938"/>
              <a:ext cx="5378450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A936D8E-8613-CA46-F460-FE5F4C393D72}"/>
              </a:ext>
            </a:extLst>
          </p:cNvPr>
          <p:cNvGrpSpPr/>
          <p:nvPr/>
        </p:nvGrpSpPr>
        <p:grpSpPr>
          <a:xfrm>
            <a:off x="4219575" y="2028825"/>
            <a:ext cx="9620250" cy="3575052"/>
            <a:chOff x="4219575" y="2028825"/>
            <a:chExt cx="9620250" cy="357505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8F1930E-9AFB-35D7-460D-AA124C2C8CA4}"/>
                </a:ext>
              </a:extLst>
            </p:cNvPr>
            <p:cNvSpPr/>
            <p:nvPr/>
          </p:nvSpPr>
          <p:spPr>
            <a:xfrm>
              <a:off x="4219575" y="2028825"/>
              <a:ext cx="9620250" cy="3575052"/>
            </a:xfrm>
            <a:prstGeom prst="parallelogram">
              <a:avLst>
                <a:gd name="adj" fmla="val 56566"/>
              </a:avLst>
            </a:prstGeom>
            <a:solidFill>
              <a:schemeClr val="bg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BA801D-A43F-2E53-A667-5BBE21834336}"/>
                </a:ext>
              </a:extLst>
            </p:cNvPr>
            <p:cNvSpPr txBox="1"/>
            <p:nvPr/>
          </p:nvSpPr>
          <p:spPr>
            <a:xfrm>
              <a:off x="6510836" y="3117184"/>
              <a:ext cx="5147763" cy="1398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i="1" kern="1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Das Lions-Ziel </a:t>
              </a:r>
              <a:r>
                <a:rPr lang="de-DE" sz="2000" b="1" i="1" kern="1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„Den Geist gegenseitiger Verständigung unter den Völkern der Welt zu wecken und zu erhalten</a:t>
              </a:r>
              <a:r>
                <a:rPr lang="de-DE" sz="2000" b="1" kern="1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“ </a:t>
              </a:r>
              <a:r>
                <a:rPr lang="de-DE" sz="2000" kern="1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erlebbar machen!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DD08310-4AF8-4423-EDA8-7E6F57A57336}"/>
              </a:ext>
            </a:extLst>
          </p:cNvPr>
          <p:cNvGrpSpPr/>
          <p:nvPr/>
        </p:nvGrpSpPr>
        <p:grpSpPr>
          <a:xfrm>
            <a:off x="3474873" y="4888425"/>
            <a:ext cx="1782341" cy="1048827"/>
            <a:chOff x="4402526" y="3291938"/>
            <a:chExt cx="1782341" cy="1048827"/>
          </a:xfrm>
        </p:grpSpPr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72A7F1D-72C7-9976-5245-420D40864A6E}"/>
                </a:ext>
              </a:extLst>
            </p:cNvPr>
            <p:cNvSpPr/>
            <p:nvPr/>
          </p:nvSpPr>
          <p:spPr>
            <a:xfrm>
              <a:off x="4402526" y="3291938"/>
              <a:ext cx="1782341" cy="1048827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pic>
          <p:nvPicPr>
            <p:cNvPr id="21" name="Graphic 20" descr="Handshake with solid fill">
              <a:extLst>
                <a:ext uri="{FF2B5EF4-FFF2-40B4-BE49-F238E27FC236}">
                  <a16:creationId xmlns:a16="http://schemas.microsoft.com/office/drawing/2014/main" id="{9FDB165E-AF06-4EDB-23DA-4593234C5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93365" y="3379304"/>
              <a:ext cx="874644" cy="874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8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bezettel, Kleidung, Person, Handschrift enthält.&#10;&#10;Automatisch generierte Beschreibung">
            <a:extLst>
              <a:ext uri="{FF2B5EF4-FFF2-40B4-BE49-F238E27FC236}">
                <a16:creationId xmlns:a16="http://schemas.microsoft.com/office/drawing/2014/main" id="{8ED99AB9-1CF3-7150-EA89-E383184AF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4" r="-1" b="-1"/>
          <a:stretch/>
        </p:blipFill>
        <p:spPr>
          <a:xfrm>
            <a:off x="0" y="1254123"/>
            <a:ext cx="6567339" cy="4768119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E0D5750-4A0D-CCAA-CEB9-C6D77CBE1C7B}"/>
              </a:ext>
            </a:extLst>
          </p:cNvPr>
          <p:cNvSpPr/>
          <p:nvPr/>
        </p:nvSpPr>
        <p:spPr>
          <a:xfrm>
            <a:off x="2342636" y="1265861"/>
            <a:ext cx="10481266" cy="4756382"/>
          </a:xfrm>
          <a:prstGeom prst="parallelogram">
            <a:avLst>
              <a:gd name="adj" fmla="val 56566"/>
            </a:avLst>
          </a:prstGeom>
          <a:solidFill>
            <a:schemeClr val="bg2">
              <a:lumMod val="95000"/>
            </a:schemeClr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125" charset="-128"/>
              <a:cs typeface="+mn-cs"/>
            </a:endParaRPr>
          </a:p>
        </p:txBody>
      </p:sp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E971D5F8-2FCF-9C5B-1F0F-F4FF9ED00FA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3" progId="TCLayout.ActiveDocument.1">
                  <p:embed/>
                </p:oleObj>
              </mc:Choice>
              <mc:Fallback>
                <p:oleObj name="think-cell Slide" r:id="rId5" imgW="344" imgH="343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71D5F8-2FCF-9C5B-1F0F-F4FF9ED00F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A5B41D77-B024-673C-8FEF-7D7A775FE263}"/>
              </a:ext>
            </a:extLst>
          </p:cNvPr>
          <p:cNvGrpSpPr/>
          <p:nvPr/>
        </p:nvGrpSpPr>
        <p:grpSpPr>
          <a:xfrm>
            <a:off x="323130" y="407550"/>
            <a:ext cx="9337813" cy="616388"/>
            <a:chOff x="323130" y="407550"/>
            <a:chExt cx="9337813" cy="6163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C74BF3-D105-5EE4-0CB8-74158A6876AE}"/>
                </a:ext>
              </a:extLst>
            </p:cNvPr>
            <p:cNvSpPr txBox="1"/>
            <p:nvPr/>
          </p:nvSpPr>
          <p:spPr>
            <a:xfrm>
              <a:off x="323130" y="407550"/>
              <a:ext cx="9337813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Fun Facts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über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rPr>
                <a:t> den Internationalen Jugendaustausch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C25B710-9C4C-CE83-21CD-ABD496F3E26A}"/>
                </a:ext>
              </a:extLst>
            </p:cNvPr>
            <p:cNvCxnSpPr>
              <a:cxnSpLocks/>
            </p:cNvCxnSpPr>
            <p:nvPr/>
          </p:nvCxnSpPr>
          <p:spPr>
            <a:xfrm>
              <a:off x="431800" y="1023938"/>
              <a:ext cx="5378450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A936D8E-8613-CA46-F460-FE5F4C393D72}"/>
              </a:ext>
            </a:extLst>
          </p:cNvPr>
          <p:cNvGrpSpPr/>
          <p:nvPr/>
        </p:nvGrpSpPr>
        <p:grpSpPr>
          <a:xfrm>
            <a:off x="2799405" y="1294492"/>
            <a:ext cx="10154596" cy="5094191"/>
            <a:chOff x="3585223" y="2000861"/>
            <a:chExt cx="9820910" cy="4391581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8F1930E-9AFB-35D7-460D-AA124C2C8CA4}"/>
                </a:ext>
              </a:extLst>
            </p:cNvPr>
            <p:cNvSpPr/>
            <p:nvPr/>
          </p:nvSpPr>
          <p:spPr>
            <a:xfrm>
              <a:off x="3585223" y="2000861"/>
              <a:ext cx="9697041" cy="3575052"/>
            </a:xfrm>
            <a:prstGeom prst="parallelogram">
              <a:avLst>
                <a:gd name="adj" fmla="val 56566"/>
              </a:avLst>
            </a:prstGeom>
            <a:solidFill>
              <a:schemeClr val="bg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BA801D-A43F-2E53-A667-5BBE21834336}"/>
                </a:ext>
              </a:extLst>
            </p:cNvPr>
            <p:cNvSpPr txBox="1"/>
            <p:nvPr/>
          </p:nvSpPr>
          <p:spPr>
            <a:xfrm>
              <a:off x="5412756" y="2413555"/>
              <a:ext cx="7993377" cy="3978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lvl="0" indent="-285750">
                <a:lnSpc>
                  <a:spcPct val="107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de-DE" sz="1800" kern="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8-12 Camps in D, ca. 100 Camps weltweit </a:t>
              </a:r>
              <a:endParaRPr lang="de-DE" sz="18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de-DE" sz="1800" kern="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D im internationalen Ranking - Langjährig Platz 2, jetzt Platz 4</a:t>
              </a:r>
              <a:endParaRPr lang="de-DE" sz="18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de-DE" sz="1800" kern="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200 TN in D</a:t>
              </a:r>
              <a:endParaRPr lang="de-DE" sz="18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de-DE" sz="1800" kern="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Ca. 3000 TN jährlich weltweit</a:t>
              </a:r>
              <a:endParaRPr lang="de-DE" sz="18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lvl="0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de-DE" sz="1800" b="1" kern="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Was bleibt?</a:t>
              </a:r>
              <a:r>
                <a:rPr lang="de-DE" kern="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de-DE" kern="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Die meisten Teilnehmer nehmen mehr als einmal teil</a:t>
              </a:r>
              <a:endParaRPr lang="de-DE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de-DE" kern="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Viele TN bzw.  ihre Eltern werden Lions und LEOS</a:t>
              </a:r>
              <a:endParaRPr lang="de-DE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de-DE" kern="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Mehrere Generationen von Gasteltern und Teilnehmer in Familien</a:t>
              </a:r>
              <a:endParaRPr lang="de-DE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de-DE" kern="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Positives und junges Image für Lions, Lions wird bekannter</a:t>
              </a:r>
              <a:endParaRPr lang="de-DE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228600">
                <a:lnSpc>
                  <a:spcPct val="107000"/>
                </a:lnSpc>
                <a:spcAft>
                  <a:spcPts val="800"/>
                </a:spcAft>
              </a:pPr>
              <a:endParaRPr lang="de-DE" sz="18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0" marR="0" lvl="1" indent="-1349241" algn="l" defTabSz="914400" rtl="0" eaLnBrk="1" fontAlgn="b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DD08310-4AF8-4423-EDA8-7E6F57A57336}"/>
              </a:ext>
            </a:extLst>
          </p:cNvPr>
          <p:cNvGrpSpPr/>
          <p:nvPr/>
        </p:nvGrpSpPr>
        <p:grpSpPr>
          <a:xfrm>
            <a:off x="1604983" y="4785235"/>
            <a:ext cx="1782341" cy="1048827"/>
            <a:chOff x="4402526" y="3291938"/>
            <a:chExt cx="1782341" cy="1048827"/>
          </a:xfrm>
        </p:grpSpPr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72A7F1D-72C7-9976-5245-420D40864A6E}"/>
                </a:ext>
              </a:extLst>
            </p:cNvPr>
            <p:cNvSpPr/>
            <p:nvPr/>
          </p:nvSpPr>
          <p:spPr>
            <a:xfrm>
              <a:off x="4402526" y="3291938"/>
              <a:ext cx="1782341" cy="1048827"/>
            </a:xfrm>
            <a:prstGeom prst="parallelogram">
              <a:avLst>
                <a:gd name="adj" fmla="val 56566"/>
              </a:avLst>
            </a:prstGeom>
            <a:solidFill>
              <a:schemeClr val="accent2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ヒラギノ角ゴ Pro W3" pitchFamily="125" charset="-128"/>
                <a:cs typeface="+mn-cs"/>
              </a:endParaRPr>
            </a:p>
          </p:txBody>
        </p:sp>
        <p:pic>
          <p:nvPicPr>
            <p:cNvPr id="21" name="Graphic 20" descr="Handshake with solid fill">
              <a:extLst>
                <a:ext uri="{FF2B5EF4-FFF2-40B4-BE49-F238E27FC236}">
                  <a16:creationId xmlns:a16="http://schemas.microsoft.com/office/drawing/2014/main" id="{9FDB165E-AF06-4EDB-23DA-4593234C5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93365" y="3379304"/>
              <a:ext cx="874644" cy="874644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3B0E23FE-8173-D807-7124-21AAD137C60E}"/>
              </a:ext>
            </a:extLst>
          </p:cNvPr>
          <p:cNvSpPr txBox="1"/>
          <p:nvPr/>
        </p:nvSpPr>
        <p:spPr>
          <a:xfrm>
            <a:off x="6075802" y="1320571"/>
            <a:ext cx="42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Wussten Sie schon?</a:t>
            </a:r>
          </a:p>
        </p:txBody>
      </p:sp>
    </p:spTree>
    <p:extLst>
      <p:ext uri="{BB962C8B-B14F-4D97-AF65-F5344CB8AC3E}">
        <p14:creationId xmlns:p14="http://schemas.microsoft.com/office/powerpoint/2010/main" val="35722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enschliches Gesicht, Person, Kleidung, Menschen enthält.&#10;&#10;Automatisch generierte Beschreibung">
            <a:extLst>
              <a:ext uri="{FF2B5EF4-FFF2-40B4-BE49-F238E27FC236}">
                <a16:creationId xmlns:a16="http://schemas.microsoft.com/office/drawing/2014/main" id="{1F52F361-95E0-CDBC-CF4D-FD9F3F675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9419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D8632FE-3C06-97AE-D6E7-418B98866EB5}"/>
              </a:ext>
            </a:extLst>
          </p:cNvPr>
          <p:cNvGrpSpPr/>
          <p:nvPr/>
        </p:nvGrpSpPr>
        <p:grpSpPr>
          <a:xfrm>
            <a:off x="990600" y="1143000"/>
            <a:ext cx="10344150" cy="4267200"/>
            <a:chOff x="990600" y="1328367"/>
            <a:chExt cx="10344150" cy="4267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295E606-0AA1-A566-957C-038D3A0C6F28}"/>
                </a:ext>
              </a:extLst>
            </p:cNvPr>
            <p:cNvGrpSpPr/>
            <p:nvPr/>
          </p:nvGrpSpPr>
          <p:grpSpPr>
            <a:xfrm>
              <a:off x="990600" y="2261040"/>
              <a:ext cx="10344150" cy="3334527"/>
              <a:chOff x="-1491229" y="-3710789"/>
              <a:chExt cx="10344150" cy="333452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622195-C483-CBFB-91FB-F250659017DA}"/>
                  </a:ext>
                </a:extLst>
              </p:cNvPr>
              <p:cNvSpPr txBox="1"/>
              <p:nvPr/>
            </p:nvSpPr>
            <p:spPr>
              <a:xfrm>
                <a:off x="-1491229" y="-3710789"/>
                <a:ext cx="1034415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 pitchFamily="125" charset="-128"/>
                    <a:cs typeface="+mn-cs"/>
                  </a:rPr>
                  <a:t>Lasst uns gemeinsam die Jugend fördern!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 pitchFamily="125" charset="-128"/>
                    <a:cs typeface="+mn-cs"/>
                  </a:rPr>
                  <a:t>Vielen Dank für Ihre Unterstützung!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 pitchFamily="125" charset="-128"/>
                  <a:cs typeface="+mn-cs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6F9740B-4DB0-0C42-8AE0-813491546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7771" y="-376262"/>
                <a:ext cx="2683692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Grafik 7" descr="Ein Bild, das Text, Schrift, Logo, Symbol enthält.&#10;&#10;Automatisch generierte Beschreibung">
              <a:extLst>
                <a:ext uri="{FF2B5EF4-FFF2-40B4-BE49-F238E27FC236}">
                  <a16:creationId xmlns:a16="http://schemas.microsoft.com/office/drawing/2014/main" id="{CCAAEC89-3F8D-A13A-A5E2-205FAD607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0687" y="1328367"/>
              <a:ext cx="4750628" cy="999235"/>
            </a:xfrm>
            <a:prstGeom prst="rect">
              <a:avLst/>
            </a:prstGeom>
          </p:spPr>
        </p:pic>
      </p:grpSp>
      <p:sp>
        <p:nvSpPr>
          <p:cNvPr id="20" name="Graphic 9">
            <a:extLst>
              <a:ext uri="{FF2B5EF4-FFF2-40B4-BE49-F238E27FC236}">
                <a16:creationId xmlns:a16="http://schemas.microsoft.com/office/drawing/2014/main" id="{B264721C-A429-2870-3AAD-8D47907773E9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125" charset="-128"/>
              <a:cs typeface="+mn-cs"/>
            </a:endParaRPr>
          </a:p>
        </p:txBody>
      </p:sp>
      <p:sp>
        <p:nvSpPr>
          <p:cNvPr id="21" name="Graphic 9">
            <a:extLst>
              <a:ext uri="{FF2B5EF4-FFF2-40B4-BE49-F238E27FC236}">
                <a16:creationId xmlns:a16="http://schemas.microsoft.com/office/drawing/2014/main" id="{8E0DCFA8-3372-B05C-AFFB-DB369DEA611D}"/>
              </a:ext>
            </a:extLst>
          </p:cNvPr>
          <p:cNvSpPr/>
          <p:nvPr/>
        </p:nvSpPr>
        <p:spPr>
          <a:xfrm rot="10800000">
            <a:off x="1" y="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5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Custom 95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338D"/>
      </a:accent1>
      <a:accent2>
        <a:srgbClr val="EBB700"/>
      </a:accent2>
      <a:accent3>
        <a:srgbClr val="7A2582"/>
      </a:accent3>
      <a:accent4>
        <a:srgbClr val="407CCA"/>
      </a:accent4>
      <a:accent5>
        <a:srgbClr val="00AB68"/>
      </a:accent5>
      <a:accent6>
        <a:srgbClr val="FF5B35"/>
      </a:accent6>
      <a:hlink>
        <a:srgbClr val="0563C1"/>
      </a:hlink>
      <a:folHlink>
        <a:srgbClr val="954F72"/>
      </a:folHlink>
    </a:clrScheme>
    <a:fontScheme name="Custom 7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95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338D"/>
      </a:accent1>
      <a:accent2>
        <a:srgbClr val="EBB700"/>
      </a:accent2>
      <a:accent3>
        <a:srgbClr val="7A2582"/>
      </a:accent3>
      <a:accent4>
        <a:srgbClr val="407CCA"/>
      </a:accent4>
      <a:accent5>
        <a:srgbClr val="00AB68"/>
      </a:accent5>
      <a:accent6>
        <a:srgbClr val="FF5B35"/>
      </a:accent6>
      <a:hlink>
        <a:srgbClr val="0563C1"/>
      </a:hlink>
      <a:folHlink>
        <a:srgbClr val="954F72"/>
      </a:folHlink>
    </a:clrScheme>
    <a:fontScheme name="Custom 7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a7495015-d16d-4dd1-a72f-488cd8119f34"/>
    <ds:schemaRef ds:uri="http://www.w3.org/XML/1998/namespace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0</TotalTime>
  <Words>503</Words>
  <Application>Microsoft Office PowerPoint</Application>
  <PresentationFormat>Breitbild</PresentationFormat>
  <Paragraphs>62</Paragraphs>
  <Slides>8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26" baseType="lpstr">
      <vt:lpstr>Aptos</vt:lpstr>
      <vt:lpstr>Arial</vt:lpstr>
      <vt:lpstr>Arial Hebrew Scholar</vt:lpstr>
      <vt:lpstr>Calibri</vt:lpstr>
      <vt:lpstr>Helvetica</vt:lpstr>
      <vt:lpstr>Helvetica Neue</vt:lpstr>
      <vt:lpstr>Open Sans</vt:lpstr>
      <vt:lpstr>Open Sans Light</vt:lpstr>
      <vt:lpstr>Segoe UI</vt:lpstr>
      <vt:lpstr>Symbol</vt:lpstr>
      <vt:lpstr>Wingdings</vt:lpstr>
      <vt:lpstr>ヒラギノ角ゴ Pro W3</vt:lpstr>
      <vt:lpstr>1</vt:lpstr>
      <vt:lpstr>White Page Number</vt:lpstr>
      <vt:lpstr>No Page Number</vt:lpstr>
      <vt:lpstr>Office Theme</vt:lpstr>
      <vt:lpstr>1_Office Theme</vt:lpstr>
      <vt:lpstr>think-cell Slide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Pitchguru</dc:creator>
  <cp:lastModifiedBy>Christina Bauer</cp:lastModifiedBy>
  <cp:revision>2866</cp:revision>
  <cp:lastPrinted>2017-06-29T03:55:04Z</cp:lastPrinted>
  <dcterms:created xsi:type="dcterms:W3CDTF">2016-11-15T15:12:50Z</dcterms:created>
  <dcterms:modified xsi:type="dcterms:W3CDTF">2024-05-15T19:33:49Z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