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87" r:id="rId2"/>
    <p:sldMasterId id="2147483703" r:id="rId3"/>
  </p:sldMasterIdLst>
  <p:notesMasterIdLst>
    <p:notesMasterId r:id="rId42"/>
  </p:notesMasterIdLst>
  <p:handoutMasterIdLst>
    <p:handoutMasterId r:id="rId43"/>
  </p:handoutMasterIdLst>
  <p:sldIdLst>
    <p:sldId id="535" r:id="rId4"/>
    <p:sldId id="587" r:id="rId5"/>
    <p:sldId id="614" r:id="rId6"/>
    <p:sldId id="567" r:id="rId7"/>
    <p:sldId id="568" r:id="rId8"/>
    <p:sldId id="622" r:id="rId9"/>
    <p:sldId id="623" r:id="rId10"/>
    <p:sldId id="624" r:id="rId11"/>
    <p:sldId id="569" r:id="rId12"/>
    <p:sldId id="574" r:id="rId13"/>
    <p:sldId id="615" r:id="rId14"/>
    <p:sldId id="578" r:id="rId15"/>
    <p:sldId id="633" r:id="rId16"/>
    <p:sldId id="621" r:id="rId17"/>
    <p:sldId id="625" r:id="rId18"/>
    <p:sldId id="627" r:id="rId19"/>
    <p:sldId id="628" r:id="rId20"/>
    <p:sldId id="601" r:id="rId21"/>
    <p:sldId id="629" r:id="rId22"/>
    <p:sldId id="537" r:id="rId23"/>
    <p:sldId id="564" r:id="rId24"/>
    <p:sldId id="582" r:id="rId25"/>
    <p:sldId id="538" r:id="rId26"/>
    <p:sldId id="555" r:id="rId27"/>
    <p:sldId id="547" r:id="rId28"/>
    <p:sldId id="546" r:id="rId29"/>
    <p:sldId id="548" r:id="rId30"/>
    <p:sldId id="539" r:id="rId31"/>
    <p:sldId id="540" r:id="rId32"/>
    <p:sldId id="541" r:id="rId33"/>
    <p:sldId id="531" r:id="rId34"/>
    <p:sldId id="536" r:id="rId35"/>
    <p:sldId id="630" r:id="rId36"/>
    <p:sldId id="585" r:id="rId37"/>
    <p:sldId id="566" r:id="rId38"/>
    <p:sldId id="583" r:id="rId39"/>
    <p:sldId id="562" r:id="rId40"/>
    <p:sldId id="632" r:id="rId41"/>
  </p:sldIdLst>
  <p:sldSz cx="9144000" cy="6858000" type="screen4x3"/>
  <p:notesSz cx="6645275" cy="992505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53">
          <p15:clr>
            <a:srgbClr val="A4A3A4"/>
          </p15:clr>
        </p15:guide>
        <p15:guide id="2" orient="horz" pos="494">
          <p15:clr>
            <a:srgbClr val="A4A3A4"/>
          </p15:clr>
        </p15:guide>
        <p15:guide id="3" orient="horz" pos="4023">
          <p15:clr>
            <a:srgbClr val="A4A3A4"/>
          </p15:clr>
        </p15:guide>
        <p15:guide id="4" orient="horz" pos="1313">
          <p15:clr>
            <a:srgbClr val="A4A3A4"/>
          </p15:clr>
        </p15:guide>
        <p15:guide id="5" pos="5466">
          <p15:clr>
            <a:srgbClr val="A4A3A4"/>
          </p15:clr>
        </p15:guide>
        <p15:guide id="6" pos="4855">
          <p15:clr>
            <a:srgbClr val="A4A3A4"/>
          </p15:clr>
        </p15:guide>
        <p15:guide id="7" pos="298">
          <p15:clr>
            <a:srgbClr val="A4A3A4"/>
          </p15:clr>
        </p15:guide>
        <p15:guide id="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3C3C3C"/>
    <a:srgbClr val="FF6600"/>
    <a:srgbClr val="004E82"/>
    <a:srgbClr val="272727"/>
    <a:srgbClr val="051B23"/>
    <a:srgbClr val="005695"/>
    <a:srgbClr val="153C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6413" autoAdjust="0"/>
  </p:normalViewPr>
  <p:slideViewPr>
    <p:cSldViewPr snapToGrid="0" snapToObjects="1">
      <p:cViewPr varScale="1">
        <p:scale>
          <a:sx n="117" d="100"/>
          <a:sy n="117" d="100"/>
        </p:scale>
        <p:origin x="1474" y="82"/>
      </p:cViewPr>
      <p:guideLst>
        <p:guide orient="horz" pos="653"/>
        <p:guide orient="horz" pos="494"/>
        <p:guide orient="horz" pos="4023"/>
        <p:guide orient="horz" pos="1313"/>
        <p:guide pos="5466"/>
        <p:guide pos="4855"/>
        <p:guide pos="298"/>
        <p:guide/>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879619" cy="49625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764118" y="0"/>
            <a:ext cx="2879619" cy="496253"/>
          </a:xfrm>
          <a:prstGeom prst="rect">
            <a:avLst/>
          </a:prstGeom>
        </p:spPr>
        <p:txBody>
          <a:bodyPr vert="horz" lIns="91440" tIns="45720" rIns="91440" bIns="45720" rtlCol="0"/>
          <a:lstStyle>
            <a:lvl1pPr algn="r">
              <a:defRPr sz="1200"/>
            </a:lvl1pPr>
          </a:lstStyle>
          <a:p>
            <a:fld id="{1F3A978C-E867-1E48-A7EC-961125A291F7}" type="datetimeFigureOut">
              <a:rPr lang="de-DE" smtClean="0"/>
              <a:t>05.05.2024</a:t>
            </a:fld>
            <a:endParaRPr lang="de-DE"/>
          </a:p>
        </p:txBody>
      </p:sp>
      <p:sp>
        <p:nvSpPr>
          <p:cNvPr id="4" name="Fußzeilenplatzhalter 3"/>
          <p:cNvSpPr>
            <a:spLocks noGrp="1"/>
          </p:cNvSpPr>
          <p:nvPr>
            <p:ph type="ftr" sz="quarter" idx="2"/>
          </p:nvPr>
        </p:nvSpPr>
        <p:spPr>
          <a:xfrm>
            <a:off x="0" y="9427075"/>
            <a:ext cx="2879619" cy="49625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764118" y="9427075"/>
            <a:ext cx="2879619" cy="496253"/>
          </a:xfrm>
          <a:prstGeom prst="rect">
            <a:avLst/>
          </a:prstGeom>
        </p:spPr>
        <p:txBody>
          <a:bodyPr vert="horz" lIns="91440" tIns="45720" rIns="91440" bIns="45720" rtlCol="0" anchor="b"/>
          <a:lstStyle>
            <a:lvl1pPr algn="r">
              <a:defRPr sz="1200"/>
            </a:lvl1pPr>
          </a:lstStyle>
          <a:p>
            <a:fld id="{9F5E189B-0FFD-214A-AAD5-D922D31DCE77}" type="slidenum">
              <a:rPr lang="de-DE" smtClean="0"/>
              <a:t>‹Nr.›</a:t>
            </a:fld>
            <a:endParaRPr lang="de-DE"/>
          </a:p>
        </p:txBody>
      </p:sp>
    </p:spTree>
    <p:extLst>
      <p:ext uri="{BB962C8B-B14F-4D97-AF65-F5344CB8AC3E}">
        <p14:creationId xmlns:p14="http://schemas.microsoft.com/office/powerpoint/2010/main" val="3575162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879619" cy="49625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64118" y="0"/>
            <a:ext cx="2879619" cy="496253"/>
          </a:xfrm>
          <a:prstGeom prst="rect">
            <a:avLst/>
          </a:prstGeom>
        </p:spPr>
        <p:txBody>
          <a:bodyPr vert="horz" lIns="91440" tIns="45720" rIns="91440" bIns="45720" rtlCol="0"/>
          <a:lstStyle>
            <a:lvl1pPr algn="r">
              <a:defRPr sz="1200"/>
            </a:lvl1pPr>
          </a:lstStyle>
          <a:p>
            <a:fld id="{6A77EFBC-8240-464B-8149-0BC201E91650}" type="datetimeFigureOut">
              <a:rPr lang="de-DE" smtClean="0"/>
              <a:t>05.05.2024</a:t>
            </a:fld>
            <a:endParaRPr lang="de-DE"/>
          </a:p>
        </p:txBody>
      </p:sp>
      <p:sp>
        <p:nvSpPr>
          <p:cNvPr id="4" name="Folienbildplatzhalter 3"/>
          <p:cNvSpPr>
            <a:spLocks noGrp="1" noRot="1" noChangeAspect="1"/>
          </p:cNvSpPr>
          <p:nvPr>
            <p:ph type="sldImg" idx="2"/>
          </p:nvPr>
        </p:nvSpPr>
        <p:spPr>
          <a:xfrm>
            <a:off x="842963" y="744538"/>
            <a:ext cx="4959350" cy="3721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4528" y="4714399"/>
            <a:ext cx="5316220" cy="4466273"/>
          </a:xfrm>
          <a:prstGeom prst="rect">
            <a:avLst/>
          </a:prstGeom>
        </p:spPr>
        <p:txBody>
          <a:bodyPr vert="horz" lIns="91440" tIns="45720" rIns="91440" bIns="4572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7075"/>
            <a:ext cx="2879619" cy="49625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64118" y="9427075"/>
            <a:ext cx="2879619" cy="496253"/>
          </a:xfrm>
          <a:prstGeom prst="rect">
            <a:avLst/>
          </a:prstGeom>
        </p:spPr>
        <p:txBody>
          <a:bodyPr vert="horz" lIns="91440" tIns="45720" rIns="91440" bIns="45720" rtlCol="0" anchor="b"/>
          <a:lstStyle>
            <a:lvl1pPr algn="r">
              <a:defRPr sz="1200"/>
            </a:lvl1pPr>
          </a:lstStyle>
          <a:p>
            <a:fld id="{FB33B638-C5A5-FE46-AFDF-D6D7E72E33F5}" type="slidenum">
              <a:rPr lang="de-DE" smtClean="0"/>
              <a:t>‹Nr.›</a:t>
            </a:fld>
            <a:endParaRPr lang="de-DE"/>
          </a:p>
        </p:txBody>
      </p:sp>
    </p:spTree>
    <p:extLst>
      <p:ext uri="{BB962C8B-B14F-4D97-AF65-F5344CB8AC3E}">
        <p14:creationId xmlns:p14="http://schemas.microsoft.com/office/powerpoint/2010/main" val="38367582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737A67-FE84-4D3F-ADC5-30977F0C44C2}" type="slidenum">
              <a:rPr kumimoji="0" lang="en-GB" altLang="de-DE"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altLang="de-DE"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3975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ckblatt / weiß-blau">
    <p:spTree>
      <p:nvGrpSpPr>
        <p:cNvPr id="1" name=""/>
        <p:cNvGrpSpPr/>
        <p:nvPr/>
      </p:nvGrpSpPr>
      <p:grpSpPr>
        <a:xfrm>
          <a:off x="0" y="0"/>
          <a:ext cx="0" cy="0"/>
          <a:chOff x="0" y="0"/>
          <a:chExt cx="0" cy="0"/>
        </a:xfrm>
      </p:grpSpPr>
      <p:sp>
        <p:nvSpPr>
          <p:cNvPr id="4" name="Titel 1"/>
          <p:cNvSpPr>
            <a:spLocks noGrp="1"/>
          </p:cNvSpPr>
          <p:nvPr>
            <p:ph type="title" hasCustomPrompt="1"/>
          </p:nvPr>
        </p:nvSpPr>
        <p:spPr>
          <a:xfrm>
            <a:off x="964007" y="2261149"/>
            <a:ext cx="7224318" cy="615553"/>
          </a:xfrm>
          <a:prstGeom prst="rect">
            <a:avLst/>
          </a:prstGeom>
        </p:spPr>
        <p:txBody>
          <a:bodyPr wrap="square" lIns="0" tIns="0" rIns="0" bIns="0">
            <a:spAutoFit/>
          </a:bodyPr>
          <a:lstStyle>
            <a:lvl1pPr algn="l">
              <a:defRPr sz="4000" b="1" spc="0" baseline="0">
                <a:solidFill>
                  <a:srgbClr val="004E82"/>
                </a:solidFill>
                <a:latin typeface="Arial"/>
                <a:cs typeface="Arial"/>
              </a:defRPr>
            </a:lvl1pPr>
          </a:lstStyle>
          <a:p>
            <a:r>
              <a:rPr lang="de-DE" dirty="0" smtClean="0"/>
              <a:t>Studieren genial dual</a:t>
            </a:r>
            <a:endParaRPr lang="de-DE" dirty="0"/>
          </a:p>
        </p:txBody>
      </p:sp>
      <p:sp>
        <p:nvSpPr>
          <p:cNvPr id="5" name="Textplatzhalter 5"/>
          <p:cNvSpPr>
            <a:spLocks noGrp="1"/>
          </p:cNvSpPr>
          <p:nvPr>
            <p:ph type="body" sz="quarter" idx="19" hasCustomPrompt="1"/>
          </p:nvPr>
        </p:nvSpPr>
        <p:spPr>
          <a:xfrm>
            <a:off x="964006" y="3287063"/>
            <a:ext cx="7224319" cy="261610"/>
          </a:xfrm>
          <a:prstGeom prst="rect">
            <a:avLst/>
          </a:prstGeom>
        </p:spPr>
        <p:txBody>
          <a:bodyPr wrap="square" lIns="0" tIns="0" rIns="0" bIns="0">
            <a:spAutoFit/>
          </a:bodyPr>
          <a:lstStyle>
            <a:lvl1pPr marL="0" indent="0">
              <a:buNone/>
              <a:defRPr sz="1700" b="1" kern="1200" spc="130" baseline="0">
                <a:solidFill>
                  <a:srgbClr val="004E82"/>
                </a:solidFill>
                <a:latin typeface="Arial"/>
                <a:cs typeface="Arial"/>
              </a:defRPr>
            </a:lvl1pPr>
          </a:lstStyle>
          <a:p>
            <a:pPr lvl="0"/>
            <a:r>
              <a:rPr lang="de-DE" dirty="0" smtClean="0"/>
              <a:t>Herzlich willkommen!</a:t>
            </a:r>
          </a:p>
        </p:txBody>
      </p:sp>
      <p:pic>
        <p:nvPicPr>
          <p:cNvPr id="6" name="Bild 5"/>
          <p:cNvPicPr>
            <a:picLocks noChangeAspect="1"/>
          </p:cNvPicPr>
          <p:nvPr userDrawn="1"/>
        </p:nvPicPr>
        <p:blipFill>
          <a:blip r:embed="rId2"/>
          <a:stretch>
            <a:fillRect/>
          </a:stretch>
        </p:blipFill>
        <p:spPr>
          <a:xfrm>
            <a:off x="6485940" y="718642"/>
            <a:ext cx="2047135" cy="1484171"/>
          </a:xfrm>
          <a:prstGeom prst="rect">
            <a:avLst/>
          </a:prstGeom>
        </p:spPr>
      </p:pic>
      <p:pic>
        <p:nvPicPr>
          <p:cNvPr id="2" name="Grafik 1"/>
          <p:cNvPicPr>
            <a:picLocks noChangeAspect="1"/>
          </p:cNvPicPr>
          <p:nvPr userDrawn="1"/>
        </p:nvPicPr>
        <p:blipFill>
          <a:blip r:embed="rId3"/>
          <a:stretch>
            <a:fillRect/>
          </a:stretch>
        </p:blipFill>
        <p:spPr>
          <a:xfrm>
            <a:off x="628487" y="898691"/>
            <a:ext cx="1084986" cy="1001525"/>
          </a:xfrm>
          <a:prstGeom prst="rect">
            <a:avLst/>
          </a:prstGeom>
        </p:spPr>
      </p:pic>
    </p:spTree>
    <p:extLst>
      <p:ext uri="{BB962C8B-B14F-4D97-AF65-F5344CB8AC3E}">
        <p14:creationId xmlns:p14="http://schemas.microsoft.com/office/powerpoint/2010/main" val="4208519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orstellung_1_Person">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87C4F9A-8E16-4E28-AF3A-20E42DE21C68}"/>
              </a:ext>
            </a:extLst>
          </p:cNvPr>
          <p:cNvSpPr/>
          <p:nvPr userDrawn="1"/>
        </p:nvSpPr>
        <p:spPr>
          <a:xfrm>
            <a:off x="3071812" y="3745706"/>
            <a:ext cx="5472113" cy="20312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BB7740E8-EB9D-4E4C-98D1-28DF9A60E716}"/>
              </a:ext>
            </a:extLst>
          </p:cNvPr>
          <p:cNvSpPr>
            <a:spLocks noGrp="1"/>
          </p:cNvSpPr>
          <p:nvPr>
            <p:ph type="title"/>
          </p:nvPr>
        </p:nvSpPr>
        <p:spPr>
          <a:xfrm>
            <a:off x="251222" y="333379"/>
            <a:ext cx="8641556"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6C2E9272-231A-4AC3-B809-8C78321D8C7D}"/>
              </a:ext>
            </a:extLst>
          </p:cNvPr>
          <p:cNvSpPr>
            <a:spLocks noGrp="1"/>
          </p:cNvSpPr>
          <p:nvPr>
            <p:ph type="ftr" sz="quarter" idx="10"/>
          </p:nvPr>
        </p:nvSpPr>
        <p:spPr/>
        <p:txBody>
          <a:bodyPr/>
          <a:lstStyle/>
          <a:p>
            <a:r>
              <a:rPr lang="de-DE"/>
              <a:t>Titel des Vortrags, Name des Referenten, Veranstaltung, Datum</a:t>
            </a:r>
            <a:endParaRPr lang="de-DE" dirty="0"/>
          </a:p>
        </p:txBody>
      </p:sp>
      <p:sp>
        <p:nvSpPr>
          <p:cNvPr id="4" name="Foliennummernplatzhalter 3">
            <a:extLst>
              <a:ext uri="{FF2B5EF4-FFF2-40B4-BE49-F238E27FC236}">
                <a16:creationId xmlns:a16="http://schemas.microsoft.com/office/drawing/2014/main" id="{83F77064-0A15-4F12-9BC5-73F6F91823F8}"/>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6" name="Bildplatzhalter 5">
            <a:extLst>
              <a:ext uri="{FF2B5EF4-FFF2-40B4-BE49-F238E27FC236}">
                <a16:creationId xmlns:a16="http://schemas.microsoft.com/office/drawing/2014/main" id="{F734D9A5-61F5-40D5-B8B0-21A5AAD905B5}"/>
              </a:ext>
            </a:extLst>
          </p:cNvPr>
          <p:cNvSpPr>
            <a:spLocks noGrp="1"/>
          </p:cNvSpPr>
          <p:nvPr>
            <p:ph type="pic" sz="quarter" idx="12"/>
          </p:nvPr>
        </p:nvSpPr>
        <p:spPr>
          <a:xfrm>
            <a:off x="600075" y="2328862"/>
            <a:ext cx="2185988" cy="3448050"/>
          </a:xfrm>
        </p:spPr>
        <p:txBody>
          <a:bodyPr/>
          <a:lstStyle/>
          <a:p>
            <a:endParaRPr lang="de-DE"/>
          </a:p>
        </p:txBody>
      </p:sp>
      <p:sp>
        <p:nvSpPr>
          <p:cNvPr id="7" name="Rechteck 6">
            <a:extLst>
              <a:ext uri="{FF2B5EF4-FFF2-40B4-BE49-F238E27FC236}">
                <a16:creationId xmlns:a16="http://schemas.microsoft.com/office/drawing/2014/main" id="{C66B4F4B-1CDF-40D1-A0B9-8C443737D519}"/>
              </a:ext>
            </a:extLst>
          </p:cNvPr>
          <p:cNvSpPr/>
          <p:nvPr userDrawn="1"/>
        </p:nvSpPr>
        <p:spPr>
          <a:xfrm>
            <a:off x="3071812" y="2328862"/>
            <a:ext cx="5472113" cy="1032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 name="Textplatzhalter 8">
            <a:extLst>
              <a:ext uri="{FF2B5EF4-FFF2-40B4-BE49-F238E27FC236}">
                <a16:creationId xmlns:a16="http://schemas.microsoft.com/office/drawing/2014/main" id="{8A732418-7DA6-408D-8739-CABFAAD635C3}"/>
              </a:ext>
            </a:extLst>
          </p:cNvPr>
          <p:cNvSpPr>
            <a:spLocks noGrp="1"/>
          </p:cNvSpPr>
          <p:nvPr>
            <p:ph type="body" sz="quarter" idx="13" hasCustomPrompt="1"/>
          </p:nvPr>
        </p:nvSpPr>
        <p:spPr>
          <a:xfrm>
            <a:off x="3314700" y="2554878"/>
            <a:ext cx="5229225" cy="633413"/>
          </a:xfrm>
        </p:spPr>
        <p:txBody>
          <a:bodyPr anchor="ctr" anchorCtr="0"/>
          <a:lstStyle>
            <a:lvl1pPr>
              <a:defRPr>
                <a:solidFill>
                  <a:schemeClr val="bg1"/>
                </a:solidFill>
              </a:defRPr>
            </a:lvl1pPr>
            <a:lvl2pPr>
              <a:defRPr>
                <a:solidFill>
                  <a:schemeClr val="bg1"/>
                </a:solidFill>
              </a:defRPr>
            </a:lvl2pPr>
            <a:lvl3pPr marL="0" indent="0" algn="l">
              <a:buNone/>
              <a:defRPr sz="1500" b="1">
                <a:solidFill>
                  <a:schemeClr val="bg1"/>
                </a:solidFill>
              </a:defRPr>
            </a:lvl3pPr>
            <a:lvl4pPr>
              <a:defRPr>
                <a:solidFill>
                  <a:schemeClr val="bg1"/>
                </a:solidFill>
              </a:defRPr>
            </a:lvl4pPr>
            <a:lvl5pPr>
              <a:defRPr>
                <a:solidFill>
                  <a:schemeClr val="bg1"/>
                </a:solidFill>
              </a:defRPr>
            </a:lvl5pPr>
          </a:lstStyle>
          <a:p>
            <a:pPr lvl="2"/>
            <a:r>
              <a:rPr lang="de-DE" dirty="0"/>
              <a:t>Vorname Nachname</a:t>
            </a:r>
          </a:p>
        </p:txBody>
      </p:sp>
      <p:sp>
        <p:nvSpPr>
          <p:cNvPr id="10" name="Textplatzhalter 8">
            <a:extLst>
              <a:ext uri="{FF2B5EF4-FFF2-40B4-BE49-F238E27FC236}">
                <a16:creationId xmlns:a16="http://schemas.microsoft.com/office/drawing/2014/main" id="{5D50C2B0-3B7D-44F0-9E55-57485D5E40EE}"/>
              </a:ext>
            </a:extLst>
          </p:cNvPr>
          <p:cNvSpPr>
            <a:spLocks noGrp="1"/>
          </p:cNvSpPr>
          <p:nvPr>
            <p:ph type="body" sz="quarter" idx="14" hasCustomPrompt="1"/>
          </p:nvPr>
        </p:nvSpPr>
        <p:spPr>
          <a:xfrm>
            <a:off x="3314700" y="4083637"/>
            <a:ext cx="5229225" cy="461963"/>
          </a:xfrm>
        </p:spPr>
        <p:txBody>
          <a:bodyPr anchor="ctr" anchorCtr="0"/>
          <a:lstStyle>
            <a:lvl1pPr>
              <a:defRPr>
                <a:solidFill>
                  <a:schemeClr val="bg1"/>
                </a:solidFill>
              </a:defRPr>
            </a:lvl1pPr>
            <a:lvl2pPr>
              <a:defRPr>
                <a:solidFill>
                  <a:schemeClr val="bg1"/>
                </a:solidFill>
              </a:defRPr>
            </a:lvl2pPr>
            <a:lvl3pPr marL="135731" indent="-135731" algn="l">
              <a:buClr>
                <a:schemeClr val="accent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2"/>
            <a:r>
              <a:rPr lang="de-DE" dirty="0"/>
              <a:t>Information Bearbeiten</a:t>
            </a:r>
          </a:p>
        </p:txBody>
      </p:sp>
      <p:sp>
        <p:nvSpPr>
          <p:cNvPr id="12" name="Textplatzhalter 8">
            <a:extLst>
              <a:ext uri="{FF2B5EF4-FFF2-40B4-BE49-F238E27FC236}">
                <a16:creationId xmlns:a16="http://schemas.microsoft.com/office/drawing/2014/main" id="{6C772A29-15D7-48D7-A02D-8A4BAA0FE25C}"/>
              </a:ext>
            </a:extLst>
          </p:cNvPr>
          <p:cNvSpPr>
            <a:spLocks noGrp="1"/>
          </p:cNvSpPr>
          <p:nvPr>
            <p:ph type="body" sz="quarter" idx="15" hasCustomPrompt="1"/>
          </p:nvPr>
        </p:nvSpPr>
        <p:spPr>
          <a:xfrm>
            <a:off x="3314700" y="4550361"/>
            <a:ext cx="5229225" cy="461963"/>
          </a:xfrm>
        </p:spPr>
        <p:txBody>
          <a:bodyPr anchor="ctr" anchorCtr="0"/>
          <a:lstStyle>
            <a:lvl1pPr>
              <a:defRPr>
                <a:solidFill>
                  <a:schemeClr val="bg1"/>
                </a:solidFill>
              </a:defRPr>
            </a:lvl1pPr>
            <a:lvl2pPr>
              <a:defRPr>
                <a:solidFill>
                  <a:schemeClr val="bg1"/>
                </a:solidFill>
              </a:defRPr>
            </a:lvl2pPr>
            <a:lvl3pPr marL="135731" indent="-135731" algn="l">
              <a:buClr>
                <a:schemeClr val="accent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2"/>
            <a:r>
              <a:rPr lang="de-DE" dirty="0"/>
              <a:t>Information Bearbeiten</a:t>
            </a:r>
          </a:p>
        </p:txBody>
      </p:sp>
      <p:sp>
        <p:nvSpPr>
          <p:cNvPr id="17" name="Textplatzhalter 8">
            <a:extLst>
              <a:ext uri="{FF2B5EF4-FFF2-40B4-BE49-F238E27FC236}">
                <a16:creationId xmlns:a16="http://schemas.microsoft.com/office/drawing/2014/main" id="{433286E5-6590-49FE-9F81-3BD3F13BAF55}"/>
              </a:ext>
            </a:extLst>
          </p:cNvPr>
          <p:cNvSpPr>
            <a:spLocks noGrp="1"/>
          </p:cNvSpPr>
          <p:nvPr>
            <p:ph type="body" sz="quarter" idx="16" hasCustomPrompt="1"/>
          </p:nvPr>
        </p:nvSpPr>
        <p:spPr>
          <a:xfrm>
            <a:off x="3314700" y="5012324"/>
            <a:ext cx="5229225" cy="461963"/>
          </a:xfrm>
        </p:spPr>
        <p:txBody>
          <a:bodyPr anchor="ctr" anchorCtr="0"/>
          <a:lstStyle>
            <a:lvl1pPr>
              <a:defRPr>
                <a:solidFill>
                  <a:schemeClr val="bg1"/>
                </a:solidFill>
              </a:defRPr>
            </a:lvl1pPr>
            <a:lvl2pPr>
              <a:defRPr>
                <a:solidFill>
                  <a:schemeClr val="bg1"/>
                </a:solidFill>
              </a:defRPr>
            </a:lvl2pPr>
            <a:lvl3pPr marL="135731" indent="-135731" algn="l">
              <a:buClr>
                <a:schemeClr val="accent1"/>
              </a:buClr>
              <a:buFont typeface="Arial" panose="020B0604020202020204" pitchFamily="34" charset="0"/>
              <a:buChar char="•"/>
              <a:defRPr>
                <a:solidFill>
                  <a:schemeClr val="bg1"/>
                </a:solidFill>
              </a:defRPr>
            </a:lvl3pPr>
            <a:lvl4pPr>
              <a:defRPr>
                <a:solidFill>
                  <a:schemeClr val="bg1"/>
                </a:solidFill>
              </a:defRPr>
            </a:lvl4pPr>
            <a:lvl5pPr>
              <a:defRPr>
                <a:solidFill>
                  <a:schemeClr val="bg1"/>
                </a:solidFill>
              </a:defRPr>
            </a:lvl5pPr>
          </a:lstStyle>
          <a:p>
            <a:pPr lvl="2"/>
            <a:r>
              <a:rPr lang="de-DE" dirty="0"/>
              <a:t>Information Bearbeiten</a:t>
            </a:r>
          </a:p>
        </p:txBody>
      </p:sp>
      <p:pic>
        <p:nvPicPr>
          <p:cNvPr id="5" name="Grafik 4">
            <a:extLst>
              <a:ext uri="{FF2B5EF4-FFF2-40B4-BE49-F238E27FC236}">
                <a16:creationId xmlns:a16="http://schemas.microsoft.com/office/drawing/2014/main" id="{62382ECC-BD01-4BD4-8198-17DC83D83A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514772" y="6392373"/>
            <a:ext cx="346598" cy="450250"/>
          </a:xfrm>
          <a:prstGeom prst="rect">
            <a:avLst/>
          </a:prstGeom>
        </p:spPr>
      </p:pic>
    </p:spTree>
    <p:extLst>
      <p:ext uri="{BB962C8B-B14F-4D97-AF65-F5344CB8AC3E}">
        <p14:creationId xmlns:p14="http://schemas.microsoft.com/office/powerpoint/2010/main" val="931170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orstellung_2_Personen">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F53BE8CB-B295-4EEE-B5D9-BA8B46E18696}"/>
              </a:ext>
            </a:extLst>
          </p:cNvPr>
          <p:cNvSpPr/>
          <p:nvPr userDrawn="1"/>
        </p:nvSpPr>
        <p:spPr>
          <a:xfrm>
            <a:off x="768547" y="4882061"/>
            <a:ext cx="3456385" cy="1254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5FF846CF-CC0C-40D3-A7D0-BAC2823B4424}"/>
              </a:ext>
            </a:extLst>
          </p:cNvPr>
          <p:cNvSpPr>
            <a:spLocks noGrp="1"/>
          </p:cNvSpPr>
          <p:nvPr>
            <p:ph type="title"/>
          </p:nvPr>
        </p:nvSpPr>
        <p:spPr>
          <a:xfrm>
            <a:off x="251222" y="333379"/>
            <a:ext cx="8641556"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9DA866E9-C678-432F-8BF8-B6777D1D194A}"/>
              </a:ext>
            </a:extLst>
          </p:cNvPr>
          <p:cNvSpPr>
            <a:spLocks noGrp="1"/>
          </p:cNvSpPr>
          <p:nvPr>
            <p:ph type="ftr" sz="quarter" idx="10"/>
          </p:nvPr>
        </p:nvSpPr>
        <p:spPr/>
        <p:txBody>
          <a:bodyPr/>
          <a:lstStyle/>
          <a:p>
            <a:r>
              <a:rPr lang="de-DE"/>
              <a:t>Titel des Vortrags, Name des Referenten, Veranstaltung, Datum</a:t>
            </a:r>
            <a:endParaRPr lang="de-DE" dirty="0"/>
          </a:p>
        </p:txBody>
      </p:sp>
      <p:sp>
        <p:nvSpPr>
          <p:cNvPr id="4" name="Foliennummernplatzhalter 3">
            <a:extLst>
              <a:ext uri="{FF2B5EF4-FFF2-40B4-BE49-F238E27FC236}">
                <a16:creationId xmlns:a16="http://schemas.microsoft.com/office/drawing/2014/main" id="{2B80AE85-CDD5-4AEE-9110-9BF52227FDCF}"/>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6" name="Bildplatzhalter 5">
            <a:extLst>
              <a:ext uri="{FF2B5EF4-FFF2-40B4-BE49-F238E27FC236}">
                <a16:creationId xmlns:a16="http://schemas.microsoft.com/office/drawing/2014/main" id="{4DFC7BA7-9000-457C-B566-563981F9BF21}"/>
              </a:ext>
            </a:extLst>
          </p:cNvPr>
          <p:cNvSpPr>
            <a:spLocks noGrp="1"/>
          </p:cNvSpPr>
          <p:nvPr>
            <p:ph type="pic" sz="quarter" idx="12"/>
          </p:nvPr>
        </p:nvSpPr>
        <p:spPr>
          <a:xfrm>
            <a:off x="768547" y="1855103"/>
            <a:ext cx="3456384" cy="2865997"/>
          </a:xfrm>
        </p:spPr>
        <p:txBody>
          <a:bodyPr/>
          <a:lstStyle/>
          <a:p>
            <a:endParaRPr lang="de-DE"/>
          </a:p>
        </p:txBody>
      </p:sp>
      <p:sp>
        <p:nvSpPr>
          <p:cNvPr id="11" name="Rechteck 10">
            <a:extLst>
              <a:ext uri="{FF2B5EF4-FFF2-40B4-BE49-F238E27FC236}">
                <a16:creationId xmlns:a16="http://schemas.microsoft.com/office/drawing/2014/main" id="{CEB8D7C1-7120-4E8C-AEFA-F06E6F24D426}"/>
              </a:ext>
            </a:extLst>
          </p:cNvPr>
          <p:cNvSpPr/>
          <p:nvPr userDrawn="1"/>
        </p:nvSpPr>
        <p:spPr>
          <a:xfrm>
            <a:off x="4930080" y="4882061"/>
            <a:ext cx="3456385" cy="1254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 name="Bildplatzhalter 5">
            <a:extLst>
              <a:ext uri="{FF2B5EF4-FFF2-40B4-BE49-F238E27FC236}">
                <a16:creationId xmlns:a16="http://schemas.microsoft.com/office/drawing/2014/main" id="{42C1D59B-F3CB-4362-8174-F4442F1AE8EF}"/>
              </a:ext>
            </a:extLst>
          </p:cNvPr>
          <p:cNvSpPr>
            <a:spLocks noGrp="1"/>
          </p:cNvSpPr>
          <p:nvPr>
            <p:ph type="pic" sz="quarter" idx="16"/>
          </p:nvPr>
        </p:nvSpPr>
        <p:spPr>
          <a:xfrm>
            <a:off x="4930079" y="1855103"/>
            <a:ext cx="3445374" cy="2865997"/>
          </a:xfrm>
        </p:spPr>
        <p:txBody>
          <a:bodyPr/>
          <a:lstStyle/>
          <a:p>
            <a:endParaRPr lang="de-DE" dirty="0"/>
          </a:p>
        </p:txBody>
      </p:sp>
      <p:sp>
        <p:nvSpPr>
          <p:cNvPr id="8" name="Textplatzhalter 8">
            <a:extLst>
              <a:ext uri="{FF2B5EF4-FFF2-40B4-BE49-F238E27FC236}">
                <a16:creationId xmlns:a16="http://schemas.microsoft.com/office/drawing/2014/main" id="{77A8BD2C-5FF0-4ADF-834D-87DC0D51E54E}"/>
              </a:ext>
            </a:extLst>
          </p:cNvPr>
          <p:cNvSpPr>
            <a:spLocks noGrp="1"/>
          </p:cNvSpPr>
          <p:nvPr>
            <p:ph type="body" sz="quarter" idx="13" hasCustomPrompt="1"/>
          </p:nvPr>
        </p:nvSpPr>
        <p:spPr>
          <a:xfrm>
            <a:off x="900112" y="5028215"/>
            <a:ext cx="3193256" cy="461963"/>
          </a:xfrm>
        </p:spPr>
        <p:txBody>
          <a:bodyPr anchor="ctr" anchorCtr="0"/>
          <a:lstStyle>
            <a:lvl1pPr>
              <a:defRPr>
                <a:solidFill>
                  <a:schemeClr val="bg1"/>
                </a:solidFill>
              </a:defRPr>
            </a:lvl1pPr>
            <a:lvl2pPr>
              <a:defRPr>
                <a:solidFill>
                  <a:schemeClr val="bg1"/>
                </a:solidFill>
              </a:defRPr>
            </a:lvl2pPr>
            <a:lvl3pPr marL="0" indent="0" algn="ctr">
              <a:buFontTx/>
              <a:buNone/>
              <a:defRPr sz="1800" b="1">
                <a:solidFill>
                  <a:schemeClr val="bg1"/>
                </a:solidFill>
              </a:defRPr>
            </a:lvl3pPr>
            <a:lvl4pPr>
              <a:defRPr>
                <a:solidFill>
                  <a:schemeClr val="bg1"/>
                </a:solidFill>
              </a:defRPr>
            </a:lvl4pPr>
            <a:lvl5pPr>
              <a:defRPr>
                <a:solidFill>
                  <a:schemeClr val="bg1"/>
                </a:solidFill>
              </a:defRPr>
            </a:lvl5pPr>
          </a:lstStyle>
          <a:p>
            <a:pPr lvl="2"/>
            <a:r>
              <a:rPr lang="de-DE" dirty="0"/>
              <a:t>Vorname Nachname</a:t>
            </a:r>
          </a:p>
        </p:txBody>
      </p:sp>
      <p:sp>
        <p:nvSpPr>
          <p:cNvPr id="9" name="Textplatzhalter 8">
            <a:extLst>
              <a:ext uri="{FF2B5EF4-FFF2-40B4-BE49-F238E27FC236}">
                <a16:creationId xmlns:a16="http://schemas.microsoft.com/office/drawing/2014/main" id="{E2530DFC-8B0E-4B6F-9BFC-409F37268CCC}"/>
              </a:ext>
            </a:extLst>
          </p:cNvPr>
          <p:cNvSpPr>
            <a:spLocks noGrp="1"/>
          </p:cNvSpPr>
          <p:nvPr>
            <p:ph type="body" sz="quarter" idx="14" hasCustomPrompt="1"/>
          </p:nvPr>
        </p:nvSpPr>
        <p:spPr>
          <a:xfrm>
            <a:off x="900113" y="5509405"/>
            <a:ext cx="3193256" cy="461963"/>
          </a:xfrm>
        </p:spPr>
        <p:txBody>
          <a:bodyPr anchor="ctr" anchorCtr="0"/>
          <a:lstStyle>
            <a:lvl1pPr>
              <a:defRPr>
                <a:solidFill>
                  <a:schemeClr val="bg1"/>
                </a:solidFill>
              </a:defRPr>
            </a:lvl1pPr>
            <a:lvl2pPr>
              <a:defRPr>
                <a:solidFill>
                  <a:schemeClr val="bg1"/>
                </a:solidFill>
              </a:defRPr>
            </a:lvl2pPr>
            <a:lvl3pPr marL="0" indent="0" algn="ctr">
              <a:buClr>
                <a:schemeClr val="accent1"/>
              </a:buClr>
              <a:buFontTx/>
              <a:buNone/>
              <a:defRPr>
                <a:solidFill>
                  <a:schemeClr val="bg1"/>
                </a:solidFill>
              </a:defRPr>
            </a:lvl3pPr>
            <a:lvl4pPr>
              <a:defRPr>
                <a:solidFill>
                  <a:schemeClr val="bg1"/>
                </a:solidFill>
              </a:defRPr>
            </a:lvl4pPr>
            <a:lvl5pPr>
              <a:defRPr>
                <a:solidFill>
                  <a:schemeClr val="bg1"/>
                </a:solidFill>
              </a:defRPr>
            </a:lvl5pPr>
          </a:lstStyle>
          <a:p>
            <a:pPr lvl="2"/>
            <a:r>
              <a:rPr lang="de-DE" dirty="0"/>
              <a:t>Information Bearbeiten</a:t>
            </a:r>
          </a:p>
        </p:txBody>
      </p:sp>
      <p:sp>
        <p:nvSpPr>
          <p:cNvPr id="14" name="Textplatzhalter 8">
            <a:extLst>
              <a:ext uri="{FF2B5EF4-FFF2-40B4-BE49-F238E27FC236}">
                <a16:creationId xmlns:a16="http://schemas.microsoft.com/office/drawing/2014/main" id="{84602A02-BFCC-4219-AB10-03F3F2E2FE16}"/>
              </a:ext>
            </a:extLst>
          </p:cNvPr>
          <p:cNvSpPr>
            <a:spLocks noGrp="1"/>
          </p:cNvSpPr>
          <p:nvPr>
            <p:ph type="body" sz="quarter" idx="17" hasCustomPrompt="1"/>
          </p:nvPr>
        </p:nvSpPr>
        <p:spPr>
          <a:xfrm>
            <a:off x="5050632" y="5028215"/>
            <a:ext cx="3193256" cy="461963"/>
          </a:xfrm>
        </p:spPr>
        <p:txBody>
          <a:bodyPr anchor="ctr" anchorCtr="0"/>
          <a:lstStyle>
            <a:lvl1pPr>
              <a:defRPr>
                <a:solidFill>
                  <a:schemeClr val="bg1"/>
                </a:solidFill>
              </a:defRPr>
            </a:lvl1pPr>
            <a:lvl2pPr>
              <a:defRPr>
                <a:solidFill>
                  <a:schemeClr val="bg1"/>
                </a:solidFill>
              </a:defRPr>
            </a:lvl2pPr>
            <a:lvl3pPr marL="0" indent="0" algn="ctr">
              <a:buFontTx/>
              <a:buNone/>
              <a:defRPr sz="1800" b="1">
                <a:solidFill>
                  <a:schemeClr val="bg1"/>
                </a:solidFill>
              </a:defRPr>
            </a:lvl3pPr>
            <a:lvl4pPr>
              <a:defRPr>
                <a:solidFill>
                  <a:schemeClr val="bg1"/>
                </a:solidFill>
              </a:defRPr>
            </a:lvl4pPr>
            <a:lvl5pPr>
              <a:defRPr>
                <a:solidFill>
                  <a:schemeClr val="bg1"/>
                </a:solidFill>
              </a:defRPr>
            </a:lvl5pPr>
          </a:lstStyle>
          <a:p>
            <a:pPr lvl="2"/>
            <a:r>
              <a:rPr lang="de-DE" dirty="0"/>
              <a:t>Vorname Nachname</a:t>
            </a:r>
          </a:p>
        </p:txBody>
      </p:sp>
      <p:sp>
        <p:nvSpPr>
          <p:cNvPr id="15" name="Textplatzhalter 8">
            <a:extLst>
              <a:ext uri="{FF2B5EF4-FFF2-40B4-BE49-F238E27FC236}">
                <a16:creationId xmlns:a16="http://schemas.microsoft.com/office/drawing/2014/main" id="{B28450CB-1B51-4875-80CA-E68DE4DD93A2}"/>
              </a:ext>
            </a:extLst>
          </p:cNvPr>
          <p:cNvSpPr>
            <a:spLocks noGrp="1"/>
          </p:cNvSpPr>
          <p:nvPr>
            <p:ph type="body" sz="quarter" idx="18" hasCustomPrompt="1"/>
          </p:nvPr>
        </p:nvSpPr>
        <p:spPr>
          <a:xfrm>
            <a:off x="5050633" y="5509405"/>
            <a:ext cx="3193256" cy="461963"/>
          </a:xfrm>
        </p:spPr>
        <p:txBody>
          <a:bodyPr anchor="ctr" anchorCtr="0"/>
          <a:lstStyle>
            <a:lvl1pPr>
              <a:defRPr>
                <a:solidFill>
                  <a:schemeClr val="bg1"/>
                </a:solidFill>
              </a:defRPr>
            </a:lvl1pPr>
            <a:lvl2pPr>
              <a:defRPr>
                <a:solidFill>
                  <a:schemeClr val="bg1"/>
                </a:solidFill>
              </a:defRPr>
            </a:lvl2pPr>
            <a:lvl3pPr marL="0" indent="0" algn="ctr">
              <a:buClr>
                <a:schemeClr val="accent1"/>
              </a:buClr>
              <a:buFontTx/>
              <a:buNone/>
              <a:defRPr>
                <a:solidFill>
                  <a:schemeClr val="bg1"/>
                </a:solidFill>
              </a:defRPr>
            </a:lvl3pPr>
            <a:lvl4pPr>
              <a:defRPr>
                <a:solidFill>
                  <a:schemeClr val="bg1"/>
                </a:solidFill>
              </a:defRPr>
            </a:lvl4pPr>
            <a:lvl5pPr>
              <a:defRPr>
                <a:solidFill>
                  <a:schemeClr val="bg1"/>
                </a:solidFill>
              </a:defRPr>
            </a:lvl5pPr>
          </a:lstStyle>
          <a:p>
            <a:pPr lvl="2"/>
            <a:r>
              <a:rPr lang="de-DE" dirty="0"/>
              <a:t>Information Bearbeiten</a:t>
            </a:r>
          </a:p>
        </p:txBody>
      </p:sp>
      <p:pic>
        <p:nvPicPr>
          <p:cNvPr id="5" name="Grafik 4">
            <a:extLst>
              <a:ext uri="{FF2B5EF4-FFF2-40B4-BE49-F238E27FC236}">
                <a16:creationId xmlns:a16="http://schemas.microsoft.com/office/drawing/2014/main" id="{11113112-EF46-4244-907E-3B72D69E260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514772" y="6392373"/>
            <a:ext cx="346598" cy="450250"/>
          </a:xfrm>
          <a:prstGeom prst="rect">
            <a:avLst/>
          </a:prstGeom>
        </p:spPr>
      </p:pic>
    </p:spTree>
    <p:extLst>
      <p:ext uri="{BB962C8B-B14F-4D97-AF65-F5344CB8AC3E}">
        <p14:creationId xmlns:p14="http://schemas.microsoft.com/office/powerpoint/2010/main" val="1286762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orstellung_Gru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5AEAC7-C672-4BFA-A2B6-0FB95563B5DD}"/>
              </a:ext>
            </a:extLst>
          </p:cNvPr>
          <p:cNvSpPr>
            <a:spLocks noGrp="1"/>
          </p:cNvSpPr>
          <p:nvPr>
            <p:ph type="title"/>
          </p:nvPr>
        </p:nvSpPr>
        <p:spPr>
          <a:xfrm>
            <a:off x="251222" y="333379"/>
            <a:ext cx="8641556"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EFBEE46D-CA90-41AC-B2EC-A19EFC0C4D74}"/>
              </a:ext>
            </a:extLst>
          </p:cNvPr>
          <p:cNvSpPr>
            <a:spLocks noGrp="1"/>
          </p:cNvSpPr>
          <p:nvPr>
            <p:ph type="ftr" sz="quarter" idx="10"/>
          </p:nvPr>
        </p:nvSpPr>
        <p:spPr/>
        <p:txBody>
          <a:bodyPr/>
          <a:lstStyle/>
          <a:p>
            <a:r>
              <a:rPr lang="de-DE"/>
              <a:t>Titel des Vortrags, Name des Referenten, Veranstaltung, Datum</a:t>
            </a:r>
            <a:endParaRPr lang="de-DE" dirty="0"/>
          </a:p>
        </p:txBody>
      </p:sp>
      <p:sp>
        <p:nvSpPr>
          <p:cNvPr id="4" name="Foliennummernplatzhalter 3">
            <a:extLst>
              <a:ext uri="{FF2B5EF4-FFF2-40B4-BE49-F238E27FC236}">
                <a16:creationId xmlns:a16="http://schemas.microsoft.com/office/drawing/2014/main" id="{6069806C-9E44-4BF2-B37A-1E9CFA8D0375}"/>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6" name="Bildplatzhalter 5">
            <a:extLst>
              <a:ext uri="{FF2B5EF4-FFF2-40B4-BE49-F238E27FC236}">
                <a16:creationId xmlns:a16="http://schemas.microsoft.com/office/drawing/2014/main" id="{31105367-C54E-49CA-A616-1B28CB089C7C}"/>
              </a:ext>
            </a:extLst>
          </p:cNvPr>
          <p:cNvSpPr>
            <a:spLocks noGrp="1"/>
          </p:cNvSpPr>
          <p:nvPr>
            <p:ph type="pic" sz="quarter" idx="12"/>
          </p:nvPr>
        </p:nvSpPr>
        <p:spPr>
          <a:xfrm>
            <a:off x="808435" y="1844676"/>
            <a:ext cx="929930" cy="1584325"/>
          </a:xfrm>
        </p:spPr>
        <p:txBody>
          <a:bodyPr/>
          <a:lstStyle/>
          <a:p>
            <a:endParaRPr lang="de-DE"/>
          </a:p>
        </p:txBody>
      </p:sp>
      <p:sp>
        <p:nvSpPr>
          <p:cNvPr id="7" name="Bildplatzhalter 5">
            <a:extLst>
              <a:ext uri="{FF2B5EF4-FFF2-40B4-BE49-F238E27FC236}">
                <a16:creationId xmlns:a16="http://schemas.microsoft.com/office/drawing/2014/main" id="{8346A284-3FDD-49C7-B375-4A91616A5B21}"/>
              </a:ext>
            </a:extLst>
          </p:cNvPr>
          <p:cNvSpPr>
            <a:spLocks noGrp="1"/>
          </p:cNvSpPr>
          <p:nvPr>
            <p:ph type="pic" sz="quarter" idx="13"/>
          </p:nvPr>
        </p:nvSpPr>
        <p:spPr>
          <a:xfrm>
            <a:off x="2102158" y="1844676"/>
            <a:ext cx="929930" cy="1584325"/>
          </a:xfrm>
        </p:spPr>
        <p:txBody>
          <a:bodyPr/>
          <a:lstStyle/>
          <a:p>
            <a:endParaRPr lang="de-DE"/>
          </a:p>
        </p:txBody>
      </p:sp>
      <p:sp>
        <p:nvSpPr>
          <p:cNvPr id="8" name="Bildplatzhalter 5">
            <a:extLst>
              <a:ext uri="{FF2B5EF4-FFF2-40B4-BE49-F238E27FC236}">
                <a16:creationId xmlns:a16="http://schemas.microsoft.com/office/drawing/2014/main" id="{C6650BCF-4F6E-439F-82FD-6620C3199618}"/>
              </a:ext>
            </a:extLst>
          </p:cNvPr>
          <p:cNvSpPr>
            <a:spLocks noGrp="1"/>
          </p:cNvSpPr>
          <p:nvPr>
            <p:ph type="pic" sz="quarter" idx="14"/>
          </p:nvPr>
        </p:nvSpPr>
        <p:spPr>
          <a:xfrm>
            <a:off x="3395880" y="1844676"/>
            <a:ext cx="929930" cy="1584325"/>
          </a:xfrm>
        </p:spPr>
        <p:txBody>
          <a:bodyPr/>
          <a:lstStyle/>
          <a:p>
            <a:endParaRPr lang="de-DE"/>
          </a:p>
        </p:txBody>
      </p:sp>
      <p:sp>
        <p:nvSpPr>
          <p:cNvPr id="9" name="Bildplatzhalter 5">
            <a:extLst>
              <a:ext uri="{FF2B5EF4-FFF2-40B4-BE49-F238E27FC236}">
                <a16:creationId xmlns:a16="http://schemas.microsoft.com/office/drawing/2014/main" id="{0A0A5E49-7787-417D-8694-F374C5B5940E}"/>
              </a:ext>
            </a:extLst>
          </p:cNvPr>
          <p:cNvSpPr>
            <a:spLocks noGrp="1"/>
          </p:cNvSpPr>
          <p:nvPr>
            <p:ph type="pic" sz="quarter" idx="15"/>
          </p:nvPr>
        </p:nvSpPr>
        <p:spPr>
          <a:xfrm>
            <a:off x="4689602" y="1844676"/>
            <a:ext cx="929930" cy="1584325"/>
          </a:xfrm>
        </p:spPr>
        <p:txBody>
          <a:bodyPr/>
          <a:lstStyle/>
          <a:p>
            <a:endParaRPr lang="de-DE"/>
          </a:p>
        </p:txBody>
      </p:sp>
      <p:sp>
        <p:nvSpPr>
          <p:cNvPr id="10" name="Bildplatzhalter 5">
            <a:extLst>
              <a:ext uri="{FF2B5EF4-FFF2-40B4-BE49-F238E27FC236}">
                <a16:creationId xmlns:a16="http://schemas.microsoft.com/office/drawing/2014/main" id="{8744029D-DFF4-43F6-874A-86C314431501}"/>
              </a:ext>
            </a:extLst>
          </p:cNvPr>
          <p:cNvSpPr>
            <a:spLocks noGrp="1"/>
          </p:cNvSpPr>
          <p:nvPr>
            <p:ph type="pic" sz="quarter" idx="16"/>
          </p:nvPr>
        </p:nvSpPr>
        <p:spPr>
          <a:xfrm>
            <a:off x="5983324" y="1844676"/>
            <a:ext cx="929930" cy="1584325"/>
          </a:xfrm>
        </p:spPr>
        <p:txBody>
          <a:bodyPr/>
          <a:lstStyle/>
          <a:p>
            <a:endParaRPr lang="de-DE"/>
          </a:p>
        </p:txBody>
      </p:sp>
      <p:sp>
        <p:nvSpPr>
          <p:cNvPr id="11" name="Bildplatzhalter 5">
            <a:extLst>
              <a:ext uri="{FF2B5EF4-FFF2-40B4-BE49-F238E27FC236}">
                <a16:creationId xmlns:a16="http://schemas.microsoft.com/office/drawing/2014/main" id="{647F6598-4D13-4E68-A503-99EAEC6BA834}"/>
              </a:ext>
            </a:extLst>
          </p:cNvPr>
          <p:cNvSpPr>
            <a:spLocks noGrp="1"/>
          </p:cNvSpPr>
          <p:nvPr>
            <p:ph type="pic" sz="quarter" idx="17"/>
          </p:nvPr>
        </p:nvSpPr>
        <p:spPr>
          <a:xfrm>
            <a:off x="7277048" y="1844676"/>
            <a:ext cx="929930" cy="1584325"/>
          </a:xfrm>
        </p:spPr>
        <p:txBody>
          <a:bodyPr/>
          <a:lstStyle/>
          <a:p>
            <a:endParaRPr lang="de-DE"/>
          </a:p>
        </p:txBody>
      </p:sp>
      <p:sp>
        <p:nvSpPr>
          <p:cNvPr id="12" name="Bildplatzhalter 5">
            <a:extLst>
              <a:ext uri="{FF2B5EF4-FFF2-40B4-BE49-F238E27FC236}">
                <a16:creationId xmlns:a16="http://schemas.microsoft.com/office/drawing/2014/main" id="{992EC88A-5DE2-41C1-815C-B48DD8A25020}"/>
              </a:ext>
            </a:extLst>
          </p:cNvPr>
          <p:cNvSpPr>
            <a:spLocks noGrp="1"/>
          </p:cNvSpPr>
          <p:nvPr>
            <p:ph type="pic" sz="quarter" idx="18"/>
          </p:nvPr>
        </p:nvSpPr>
        <p:spPr>
          <a:xfrm>
            <a:off x="808435" y="4006851"/>
            <a:ext cx="929930" cy="1584325"/>
          </a:xfrm>
        </p:spPr>
        <p:txBody>
          <a:bodyPr/>
          <a:lstStyle/>
          <a:p>
            <a:endParaRPr lang="de-DE"/>
          </a:p>
        </p:txBody>
      </p:sp>
      <p:sp>
        <p:nvSpPr>
          <p:cNvPr id="13" name="Bildplatzhalter 5">
            <a:extLst>
              <a:ext uri="{FF2B5EF4-FFF2-40B4-BE49-F238E27FC236}">
                <a16:creationId xmlns:a16="http://schemas.microsoft.com/office/drawing/2014/main" id="{6F540F4A-78C1-443E-98F4-41F6D5377FA0}"/>
              </a:ext>
            </a:extLst>
          </p:cNvPr>
          <p:cNvSpPr>
            <a:spLocks noGrp="1"/>
          </p:cNvSpPr>
          <p:nvPr>
            <p:ph type="pic" sz="quarter" idx="19"/>
          </p:nvPr>
        </p:nvSpPr>
        <p:spPr>
          <a:xfrm>
            <a:off x="2102158" y="4006851"/>
            <a:ext cx="929930" cy="1584325"/>
          </a:xfrm>
        </p:spPr>
        <p:txBody>
          <a:bodyPr/>
          <a:lstStyle/>
          <a:p>
            <a:endParaRPr lang="de-DE"/>
          </a:p>
        </p:txBody>
      </p:sp>
      <p:sp>
        <p:nvSpPr>
          <p:cNvPr id="14" name="Bildplatzhalter 5">
            <a:extLst>
              <a:ext uri="{FF2B5EF4-FFF2-40B4-BE49-F238E27FC236}">
                <a16:creationId xmlns:a16="http://schemas.microsoft.com/office/drawing/2014/main" id="{94354AF7-511E-44C8-BAF7-10F3F4643389}"/>
              </a:ext>
            </a:extLst>
          </p:cNvPr>
          <p:cNvSpPr>
            <a:spLocks noGrp="1"/>
          </p:cNvSpPr>
          <p:nvPr>
            <p:ph type="pic" sz="quarter" idx="20"/>
          </p:nvPr>
        </p:nvSpPr>
        <p:spPr>
          <a:xfrm>
            <a:off x="3395880" y="4006851"/>
            <a:ext cx="929930" cy="1584325"/>
          </a:xfrm>
        </p:spPr>
        <p:txBody>
          <a:bodyPr/>
          <a:lstStyle/>
          <a:p>
            <a:endParaRPr lang="de-DE"/>
          </a:p>
        </p:txBody>
      </p:sp>
      <p:sp>
        <p:nvSpPr>
          <p:cNvPr id="15" name="Bildplatzhalter 5">
            <a:extLst>
              <a:ext uri="{FF2B5EF4-FFF2-40B4-BE49-F238E27FC236}">
                <a16:creationId xmlns:a16="http://schemas.microsoft.com/office/drawing/2014/main" id="{00AB7A4B-133D-4455-A4DC-A7ED2BB4A369}"/>
              </a:ext>
            </a:extLst>
          </p:cNvPr>
          <p:cNvSpPr>
            <a:spLocks noGrp="1"/>
          </p:cNvSpPr>
          <p:nvPr>
            <p:ph type="pic" sz="quarter" idx="21"/>
          </p:nvPr>
        </p:nvSpPr>
        <p:spPr>
          <a:xfrm>
            <a:off x="4689602" y="4006851"/>
            <a:ext cx="929930" cy="1584325"/>
          </a:xfrm>
        </p:spPr>
        <p:txBody>
          <a:bodyPr/>
          <a:lstStyle/>
          <a:p>
            <a:endParaRPr lang="de-DE"/>
          </a:p>
        </p:txBody>
      </p:sp>
      <p:sp>
        <p:nvSpPr>
          <p:cNvPr id="16" name="Bildplatzhalter 5">
            <a:extLst>
              <a:ext uri="{FF2B5EF4-FFF2-40B4-BE49-F238E27FC236}">
                <a16:creationId xmlns:a16="http://schemas.microsoft.com/office/drawing/2014/main" id="{41D03B26-6A34-4732-B3B7-26B365C70721}"/>
              </a:ext>
            </a:extLst>
          </p:cNvPr>
          <p:cNvSpPr>
            <a:spLocks noGrp="1"/>
          </p:cNvSpPr>
          <p:nvPr>
            <p:ph type="pic" sz="quarter" idx="22"/>
          </p:nvPr>
        </p:nvSpPr>
        <p:spPr>
          <a:xfrm>
            <a:off x="5983324" y="4006851"/>
            <a:ext cx="929930" cy="1584325"/>
          </a:xfrm>
        </p:spPr>
        <p:txBody>
          <a:bodyPr/>
          <a:lstStyle/>
          <a:p>
            <a:endParaRPr lang="de-DE"/>
          </a:p>
        </p:txBody>
      </p:sp>
      <p:sp>
        <p:nvSpPr>
          <p:cNvPr id="17" name="Bildplatzhalter 5">
            <a:extLst>
              <a:ext uri="{FF2B5EF4-FFF2-40B4-BE49-F238E27FC236}">
                <a16:creationId xmlns:a16="http://schemas.microsoft.com/office/drawing/2014/main" id="{6DBFFEB1-0014-4EDB-B1E5-74F8CD1C5DFC}"/>
              </a:ext>
            </a:extLst>
          </p:cNvPr>
          <p:cNvSpPr>
            <a:spLocks noGrp="1"/>
          </p:cNvSpPr>
          <p:nvPr>
            <p:ph type="pic" sz="quarter" idx="23"/>
          </p:nvPr>
        </p:nvSpPr>
        <p:spPr>
          <a:xfrm>
            <a:off x="7277048" y="4006851"/>
            <a:ext cx="929930" cy="1584325"/>
          </a:xfrm>
        </p:spPr>
        <p:txBody>
          <a:bodyPr/>
          <a:lstStyle/>
          <a:p>
            <a:endParaRPr lang="de-DE"/>
          </a:p>
        </p:txBody>
      </p:sp>
      <p:sp>
        <p:nvSpPr>
          <p:cNvPr id="19" name="Textplatzhalter 18">
            <a:extLst>
              <a:ext uri="{FF2B5EF4-FFF2-40B4-BE49-F238E27FC236}">
                <a16:creationId xmlns:a16="http://schemas.microsoft.com/office/drawing/2014/main" id="{98BBBAEC-F423-48D5-85F6-EE5263ECD460}"/>
              </a:ext>
            </a:extLst>
          </p:cNvPr>
          <p:cNvSpPr>
            <a:spLocks noGrp="1"/>
          </p:cNvSpPr>
          <p:nvPr>
            <p:ph type="body" sz="quarter" idx="24" hasCustomPrompt="1"/>
          </p:nvPr>
        </p:nvSpPr>
        <p:spPr>
          <a:xfrm>
            <a:off x="632274" y="3429001"/>
            <a:ext cx="1282251" cy="352425"/>
          </a:xfrm>
          <a:solidFill>
            <a:schemeClr val="bg1"/>
          </a:solidFill>
        </p:spPr>
        <p:txBody>
          <a:bodyPr/>
          <a:lstStyle>
            <a:lvl1pPr marL="0" indent="0" algn="ctr">
              <a:buNone/>
              <a:defRPr sz="1050" b="0">
                <a:solidFill>
                  <a:schemeClr val="accent3">
                    <a:lumMod val="75000"/>
                  </a:schemeClr>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de-DE" dirty="0"/>
              <a:t>Name</a:t>
            </a:r>
          </a:p>
        </p:txBody>
      </p:sp>
      <p:sp>
        <p:nvSpPr>
          <p:cNvPr id="20" name="Textplatzhalter 18">
            <a:extLst>
              <a:ext uri="{FF2B5EF4-FFF2-40B4-BE49-F238E27FC236}">
                <a16:creationId xmlns:a16="http://schemas.microsoft.com/office/drawing/2014/main" id="{C723C531-B5BD-4F84-B750-106905D53B66}"/>
              </a:ext>
            </a:extLst>
          </p:cNvPr>
          <p:cNvSpPr>
            <a:spLocks noGrp="1"/>
          </p:cNvSpPr>
          <p:nvPr>
            <p:ph type="body" sz="quarter" idx="25" hasCustomPrompt="1"/>
          </p:nvPr>
        </p:nvSpPr>
        <p:spPr>
          <a:xfrm>
            <a:off x="1925996" y="3429001"/>
            <a:ext cx="1282251" cy="352425"/>
          </a:xfrm>
          <a:solidFill>
            <a:schemeClr val="bg1"/>
          </a:solidFill>
        </p:spPr>
        <p:txBody>
          <a:bodyPr/>
          <a:lstStyle>
            <a:lvl1pPr marL="0" indent="0" algn="ctr">
              <a:buNone/>
              <a:defRPr sz="1050" b="0">
                <a:solidFill>
                  <a:schemeClr val="accent3">
                    <a:lumMod val="75000"/>
                  </a:schemeClr>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de-DE" dirty="0"/>
              <a:t>Name</a:t>
            </a:r>
          </a:p>
        </p:txBody>
      </p:sp>
      <p:sp>
        <p:nvSpPr>
          <p:cNvPr id="21" name="Textplatzhalter 18">
            <a:extLst>
              <a:ext uri="{FF2B5EF4-FFF2-40B4-BE49-F238E27FC236}">
                <a16:creationId xmlns:a16="http://schemas.microsoft.com/office/drawing/2014/main" id="{74F7489F-46EE-4056-8E23-40392B588F2E}"/>
              </a:ext>
            </a:extLst>
          </p:cNvPr>
          <p:cNvSpPr>
            <a:spLocks noGrp="1"/>
          </p:cNvSpPr>
          <p:nvPr>
            <p:ph type="body" sz="quarter" idx="26" hasCustomPrompt="1"/>
          </p:nvPr>
        </p:nvSpPr>
        <p:spPr>
          <a:xfrm>
            <a:off x="3219719" y="3429001"/>
            <a:ext cx="1282251" cy="352425"/>
          </a:xfrm>
          <a:solidFill>
            <a:schemeClr val="bg1"/>
          </a:solidFill>
        </p:spPr>
        <p:txBody>
          <a:bodyPr/>
          <a:lstStyle>
            <a:lvl1pPr marL="0" indent="0" algn="ctr">
              <a:buNone/>
              <a:defRPr sz="1050" b="0">
                <a:solidFill>
                  <a:schemeClr val="accent3">
                    <a:lumMod val="75000"/>
                  </a:schemeClr>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de-DE" dirty="0"/>
              <a:t>Name</a:t>
            </a:r>
          </a:p>
        </p:txBody>
      </p:sp>
      <p:sp>
        <p:nvSpPr>
          <p:cNvPr id="22" name="Textplatzhalter 18">
            <a:extLst>
              <a:ext uri="{FF2B5EF4-FFF2-40B4-BE49-F238E27FC236}">
                <a16:creationId xmlns:a16="http://schemas.microsoft.com/office/drawing/2014/main" id="{0373492B-0456-4C0B-AAE9-5312A6E35FF8}"/>
              </a:ext>
            </a:extLst>
          </p:cNvPr>
          <p:cNvSpPr>
            <a:spLocks noGrp="1"/>
          </p:cNvSpPr>
          <p:nvPr>
            <p:ph type="body" sz="quarter" idx="27" hasCustomPrompt="1"/>
          </p:nvPr>
        </p:nvSpPr>
        <p:spPr>
          <a:xfrm>
            <a:off x="4513441" y="3429001"/>
            <a:ext cx="1282251" cy="352425"/>
          </a:xfrm>
          <a:solidFill>
            <a:schemeClr val="bg1"/>
          </a:solidFill>
        </p:spPr>
        <p:txBody>
          <a:bodyPr/>
          <a:lstStyle>
            <a:lvl1pPr marL="0" indent="0" algn="ctr">
              <a:buNone/>
              <a:defRPr sz="1050" b="0">
                <a:solidFill>
                  <a:schemeClr val="accent3">
                    <a:lumMod val="75000"/>
                  </a:schemeClr>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de-DE" dirty="0"/>
              <a:t>Name</a:t>
            </a:r>
          </a:p>
        </p:txBody>
      </p:sp>
      <p:sp>
        <p:nvSpPr>
          <p:cNvPr id="23" name="Textplatzhalter 18">
            <a:extLst>
              <a:ext uri="{FF2B5EF4-FFF2-40B4-BE49-F238E27FC236}">
                <a16:creationId xmlns:a16="http://schemas.microsoft.com/office/drawing/2014/main" id="{9F19561D-A9C4-4949-BE39-D2B34391E02D}"/>
              </a:ext>
            </a:extLst>
          </p:cNvPr>
          <p:cNvSpPr>
            <a:spLocks noGrp="1"/>
          </p:cNvSpPr>
          <p:nvPr>
            <p:ph type="body" sz="quarter" idx="28" hasCustomPrompt="1"/>
          </p:nvPr>
        </p:nvSpPr>
        <p:spPr>
          <a:xfrm>
            <a:off x="5807163" y="3429001"/>
            <a:ext cx="1282251" cy="352425"/>
          </a:xfrm>
          <a:solidFill>
            <a:schemeClr val="bg1"/>
          </a:solidFill>
        </p:spPr>
        <p:txBody>
          <a:bodyPr/>
          <a:lstStyle>
            <a:lvl1pPr marL="0" indent="0" algn="ctr">
              <a:buNone/>
              <a:defRPr sz="1050" b="0">
                <a:solidFill>
                  <a:schemeClr val="accent3">
                    <a:lumMod val="75000"/>
                  </a:schemeClr>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de-DE" dirty="0"/>
              <a:t>Name</a:t>
            </a:r>
          </a:p>
        </p:txBody>
      </p:sp>
      <p:sp>
        <p:nvSpPr>
          <p:cNvPr id="24" name="Textplatzhalter 18">
            <a:extLst>
              <a:ext uri="{FF2B5EF4-FFF2-40B4-BE49-F238E27FC236}">
                <a16:creationId xmlns:a16="http://schemas.microsoft.com/office/drawing/2014/main" id="{EF909138-1B71-4756-B392-1BD8782F1D93}"/>
              </a:ext>
            </a:extLst>
          </p:cNvPr>
          <p:cNvSpPr>
            <a:spLocks noGrp="1"/>
          </p:cNvSpPr>
          <p:nvPr>
            <p:ph type="body" sz="quarter" idx="29" hasCustomPrompt="1"/>
          </p:nvPr>
        </p:nvSpPr>
        <p:spPr>
          <a:xfrm>
            <a:off x="7100885" y="3429001"/>
            <a:ext cx="1282251" cy="352425"/>
          </a:xfrm>
          <a:solidFill>
            <a:schemeClr val="bg1"/>
          </a:solidFill>
        </p:spPr>
        <p:txBody>
          <a:bodyPr/>
          <a:lstStyle>
            <a:lvl1pPr marL="0" indent="0" algn="ctr">
              <a:buNone/>
              <a:defRPr sz="1050" b="0">
                <a:solidFill>
                  <a:schemeClr val="accent3">
                    <a:lumMod val="75000"/>
                  </a:schemeClr>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de-DE" dirty="0"/>
              <a:t>Name</a:t>
            </a:r>
          </a:p>
        </p:txBody>
      </p:sp>
      <p:sp>
        <p:nvSpPr>
          <p:cNvPr id="25" name="Textplatzhalter 18">
            <a:extLst>
              <a:ext uri="{FF2B5EF4-FFF2-40B4-BE49-F238E27FC236}">
                <a16:creationId xmlns:a16="http://schemas.microsoft.com/office/drawing/2014/main" id="{8531264B-04CA-4830-BCBC-448F24B360BC}"/>
              </a:ext>
            </a:extLst>
          </p:cNvPr>
          <p:cNvSpPr>
            <a:spLocks noGrp="1"/>
          </p:cNvSpPr>
          <p:nvPr>
            <p:ph type="body" sz="quarter" idx="30" hasCustomPrompt="1"/>
          </p:nvPr>
        </p:nvSpPr>
        <p:spPr>
          <a:xfrm>
            <a:off x="632274" y="5591176"/>
            <a:ext cx="1282251" cy="352425"/>
          </a:xfrm>
          <a:solidFill>
            <a:schemeClr val="bg1"/>
          </a:solidFill>
        </p:spPr>
        <p:txBody>
          <a:bodyPr/>
          <a:lstStyle>
            <a:lvl1pPr marL="0" indent="0" algn="ctr">
              <a:buNone/>
              <a:defRPr sz="1050" b="0">
                <a:solidFill>
                  <a:schemeClr val="accent3">
                    <a:lumMod val="75000"/>
                  </a:schemeClr>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de-DE" dirty="0"/>
              <a:t>Name</a:t>
            </a:r>
          </a:p>
        </p:txBody>
      </p:sp>
      <p:sp>
        <p:nvSpPr>
          <p:cNvPr id="26" name="Textplatzhalter 18">
            <a:extLst>
              <a:ext uri="{FF2B5EF4-FFF2-40B4-BE49-F238E27FC236}">
                <a16:creationId xmlns:a16="http://schemas.microsoft.com/office/drawing/2014/main" id="{8C281047-299E-471A-9673-4546758FE24F}"/>
              </a:ext>
            </a:extLst>
          </p:cNvPr>
          <p:cNvSpPr>
            <a:spLocks noGrp="1"/>
          </p:cNvSpPr>
          <p:nvPr>
            <p:ph type="body" sz="quarter" idx="31" hasCustomPrompt="1"/>
          </p:nvPr>
        </p:nvSpPr>
        <p:spPr>
          <a:xfrm>
            <a:off x="1925996" y="5591176"/>
            <a:ext cx="1282251" cy="352425"/>
          </a:xfrm>
          <a:solidFill>
            <a:schemeClr val="bg1"/>
          </a:solidFill>
        </p:spPr>
        <p:txBody>
          <a:bodyPr/>
          <a:lstStyle>
            <a:lvl1pPr marL="0" indent="0" algn="ctr">
              <a:buNone/>
              <a:defRPr sz="1050" b="0">
                <a:solidFill>
                  <a:schemeClr val="accent3">
                    <a:lumMod val="75000"/>
                  </a:schemeClr>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de-DE" dirty="0"/>
              <a:t>Name</a:t>
            </a:r>
          </a:p>
        </p:txBody>
      </p:sp>
      <p:sp>
        <p:nvSpPr>
          <p:cNvPr id="27" name="Textplatzhalter 18">
            <a:extLst>
              <a:ext uri="{FF2B5EF4-FFF2-40B4-BE49-F238E27FC236}">
                <a16:creationId xmlns:a16="http://schemas.microsoft.com/office/drawing/2014/main" id="{89787383-4B19-483F-8648-F15DB501B0D1}"/>
              </a:ext>
            </a:extLst>
          </p:cNvPr>
          <p:cNvSpPr>
            <a:spLocks noGrp="1"/>
          </p:cNvSpPr>
          <p:nvPr>
            <p:ph type="body" sz="quarter" idx="32" hasCustomPrompt="1"/>
          </p:nvPr>
        </p:nvSpPr>
        <p:spPr>
          <a:xfrm>
            <a:off x="3219719" y="5591176"/>
            <a:ext cx="1282251" cy="352425"/>
          </a:xfrm>
          <a:solidFill>
            <a:schemeClr val="bg1"/>
          </a:solidFill>
        </p:spPr>
        <p:txBody>
          <a:bodyPr/>
          <a:lstStyle>
            <a:lvl1pPr marL="0" indent="0" algn="ctr">
              <a:buNone/>
              <a:defRPr sz="1050" b="0">
                <a:solidFill>
                  <a:schemeClr val="accent3">
                    <a:lumMod val="75000"/>
                  </a:schemeClr>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de-DE" dirty="0"/>
              <a:t>Name</a:t>
            </a:r>
          </a:p>
        </p:txBody>
      </p:sp>
      <p:sp>
        <p:nvSpPr>
          <p:cNvPr id="28" name="Textplatzhalter 18">
            <a:extLst>
              <a:ext uri="{FF2B5EF4-FFF2-40B4-BE49-F238E27FC236}">
                <a16:creationId xmlns:a16="http://schemas.microsoft.com/office/drawing/2014/main" id="{A6535EF3-B68F-4D63-90DF-E79807E770C6}"/>
              </a:ext>
            </a:extLst>
          </p:cNvPr>
          <p:cNvSpPr>
            <a:spLocks noGrp="1"/>
          </p:cNvSpPr>
          <p:nvPr>
            <p:ph type="body" sz="quarter" idx="33" hasCustomPrompt="1"/>
          </p:nvPr>
        </p:nvSpPr>
        <p:spPr>
          <a:xfrm>
            <a:off x="4513441" y="5591176"/>
            <a:ext cx="1282251" cy="352425"/>
          </a:xfrm>
          <a:solidFill>
            <a:schemeClr val="bg1"/>
          </a:solidFill>
        </p:spPr>
        <p:txBody>
          <a:bodyPr/>
          <a:lstStyle>
            <a:lvl1pPr marL="0" indent="0" algn="ctr">
              <a:buNone/>
              <a:defRPr sz="1050" b="0">
                <a:solidFill>
                  <a:schemeClr val="accent3">
                    <a:lumMod val="75000"/>
                  </a:schemeClr>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de-DE" dirty="0"/>
              <a:t>Name</a:t>
            </a:r>
          </a:p>
        </p:txBody>
      </p:sp>
      <p:sp>
        <p:nvSpPr>
          <p:cNvPr id="29" name="Textplatzhalter 18">
            <a:extLst>
              <a:ext uri="{FF2B5EF4-FFF2-40B4-BE49-F238E27FC236}">
                <a16:creationId xmlns:a16="http://schemas.microsoft.com/office/drawing/2014/main" id="{34DC7721-3820-47F5-849A-D02C38FC840B}"/>
              </a:ext>
            </a:extLst>
          </p:cNvPr>
          <p:cNvSpPr>
            <a:spLocks noGrp="1"/>
          </p:cNvSpPr>
          <p:nvPr>
            <p:ph type="body" sz="quarter" idx="34" hasCustomPrompt="1"/>
          </p:nvPr>
        </p:nvSpPr>
        <p:spPr>
          <a:xfrm>
            <a:off x="5807163" y="5591176"/>
            <a:ext cx="1282251" cy="352425"/>
          </a:xfrm>
          <a:solidFill>
            <a:schemeClr val="bg1"/>
          </a:solidFill>
        </p:spPr>
        <p:txBody>
          <a:bodyPr/>
          <a:lstStyle>
            <a:lvl1pPr marL="0" indent="0" algn="ctr">
              <a:buNone/>
              <a:defRPr sz="1050" b="0">
                <a:solidFill>
                  <a:schemeClr val="accent3">
                    <a:lumMod val="75000"/>
                  </a:schemeClr>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de-DE" dirty="0"/>
              <a:t>Name</a:t>
            </a:r>
          </a:p>
        </p:txBody>
      </p:sp>
      <p:sp>
        <p:nvSpPr>
          <p:cNvPr id="30" name="Textplatzhalter 18">
            <a:extLst>
              <a:ext uri="{FF2B5EF4-FFF2-40B4-BE49-F238E27FC236}">
                <a16:creationId xmlns:a16="http://schemas.microsoft.com/office/drawing/2014/main" id="{925764E8-F285-4DAF-9BB6-7566A1C918A0}"/>
              </a:ext>
            </a:extLst>
          </p:cNvPr>
          <p:cNvSpPr>
            <a:spLocks noGrp="1"/>
          </p:cNvSpPr>
          <p:nvPr>
            <p:ph type="body" sz="quarter" idx="35" hasCustomPrompt="1"/>
          </p:nvPr>
        </p:nvSpPr>
        <p:spPr>
          <a:xfrm>
            <a:off x="7100885" y="5591176"/>
            <a:ext cx="1282251" cy="352425"/>
          </a:xfrm>
          <a:solidFill>
            <a:schemeClr val="bg1"/>
          </a:solidFill>
        </p:spPr>
        <p:txBody>
          <a:bodyPr/>
          <a:lstStyle>
            <a:lvl1pPr marL="0" indent="0" algn="ctr">
              <a:buNone/>
              <a:defRPr sz="1050" b="0">
                <a:solidFill>
                  <a:schemeClr val="accent3">
                    <a:lumMod val="75000"/>
                  </a:schemeClr>
                </a:solidFill>
              </a:defRPr>
            </a:lvl1pPr>
            <a:lvl2pPr>
              <a:defRPr sz="900">
                <a:solidFill>
                  <a:schemeClr val="bg1"/>
                </a:solidFill>
              </a:defRPr>
            </a:lvl2pPr>
            <a:lvl3pPr>
              <a:defRPr sz="825">
                <a:solidFill>
                  <a:schemeClr val="bg1"/>
                </a:solidFill>
              </a:defRPr>
            </a:lvl3pPr>
            <a:lvl4pPr>
              <a:defRPr sz="788">
                <a:solidFill>
                  <a:schemeClr val="bg1"/>
                </a:solidFill>
              </a:defRPr>
            </a:lvl4pPr>
            <a:lvl5pPr>
              <a:defRPr sz="788">
                <a:solidFill>
                  <a:schemeClr val="bg1"/>
                </a:solidFill>
              </a:defRPr>
            </a:lvl5pPr>
          </a:lstStyle>
          <a:p>
            <a:pPr lvl="0"/>
            <a:r>
              <a:rPr lang="de-DE" dirty="0"/>
              <a:t>Name</a:t>
            </a:r>
          </a:p>
        </p:txBody>
      </p:sp>
      <p:pic>
        <p:nvPicPr>
          <p:cNvPr id="5" name="Grafik 4">
            <a:extLst>
              <a:ext uri="{FF2B5EF4-FFF2-40B4-BE49-F238E27FC236}">
                <a16:creationId xmlns:a16="http://schemas.microsoft.com/office/drawing/2014/main" id="{D2A1CC02-C492-4D79-81C1-7F414EF33DB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514772" y="6392373"/>
            <a:ext cx="346598" cy="450250"/>
          </a:xfrm>
          <a:prstGeom prst="rect">
            <a:avLst/>
          </a:prstGeom>
        </p:spPr>
      </p:pic>
    </p:spTree>
    <p:extLst>
      <p:ext uri="{BB962C8B-B14F-4D97-AF65-F5344CB8AC3E}">
        <p14:creationId xmlns:p14="http://schemas.microsoft.com/office/powerpoint/2010/main" val="1588305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F2A50C-F1AC-407B-9F4A-3A38EE83063F}"/>
              </a:ext>
            </a:extLst>
          </p:cNvPr>
          <p:cNvSpPr>
            <a:spLocks noGrp="1"/>
          </p:cNvSpPr>
          <p:nvPr>
            <p:ph type="title"/>
          </p:nvPr>
        </p:nvSpPr>
        <p:spPr>
          <a:xfrm>
            <a:off x="251222" y="333379"/>
            <a:ext cx="8641556"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1168350B-D3CA-41A3-AF8B-D4008758BBB7}"/>
              </a:ext>
            </a:extLst>
          </p:cNvPr>
          <p:cNvSpPr>
            <a:spLocks noGrp="1"/>
          </p:cNvSpPr>
          <p:nvPr>
            <p:ph type="ftr" sz="quarter" idx="10"/>
          </p:nvPr>
        </p:nvSpPr>
        <p:spPr/>
        <p:txBody>
          <a:bodyPr/>
          <a:lstStyle/>
          <a:p>
            <a:r>
              <a:rPr lang="de-DE"/>
              <a:t>Titel des Vortrags, Name des Referenten, Veranstaltung, Datum</a:t>
            </a:r>
            <a:endParaRPr lang="de-DE" dirty="0"/>
          </a:p>
        </p:txBody>
      </p:sp>
      <p:sp>
        <p:nvSpPr>
          <p:cNvPr id="4" name="Foliennummernplatzhalter 3">
            <a:extLst>
              <a:ext uri="{FF2B5EF4-FFF2-40B4-BE49-F238E27FC236}">
                <a16:creationId xmlns:a16="http://schemas.microsoft.com/office/drawing/2014/main" id="{F9BDAD1A-5774-439B-A906-A7AC33E06BED}"/>
              </a:ext>
            </a:extLst>
          </p:cNvPr>
          <p:cNvSpPr>
            <a:spLocks noGrp="1"/>
          </p:cNvSpPr>
          <p:nvPr>
            <p:ph type="sldNum" sz="quarter" idx="11"/>
          </p:nvPr>
        </p:nvSpPr>
        <p:spPr/>
        <p:txBody>
          <a:bodyPr/>
          <a:lstStyle/>
          <a:p>
            <a:fld id="{DDF5A8BD-E949-4BEE-BC04-18DF6B43ADBB}" type="slidenum">
              <a:rPr lang="de-DE" smtClean="0"/>
              <a:pPr/>
              <a:t>‹Nr.›</a:t>
            </a:fld>
            <a:endParaRPr lang="de-DE" dirty="0"/>
          </a:p>
        </p:txBody>
      </p:sp>
      <p:graphicFrame>
        <p:nvGraphicFramePr>
          <p:cNvPr id="7" name="Tabelle 7">
            <a:extLst>
              <a:ext uri="{FF2B5EF4-FFF2-40B4-BE49-F238E27FC236}">
                <a16:creationId xmlns:a16="http://schemas.microsoft.com/office/drawing/2014/main" id="{C0521D6E-8305-407C-8327-DAC78A369915}"/>
              </a:ext>
            </a:extLst>
          </p:cNvPr>
          <p:cNvGraphicFramePr>
            <a:graphicFrameLocks noGrp="1"/>
          </p:cNvGraphicFramePr>
          <p:nvPr userDrawn="1">
            <p:extLst/>
          </p:nvPr>
        </p:nvGraphicFramePr>
        <p:xfrm>
          <a:off x="251222" y="1844674"/>
          <a:ext cx="8641557" cy="4284664"/>
        </p:xfrm>
        <a:graphic>
          <a:graphicData uri="http://schemas.openxmlformats.org/drawingml/2006/table">
            <a:tbl>
              <a:tblPr firstRow="1" bandRow="1">
                <a:tableStyleId>{5C22544A-7EE6-4342-B048-85BDC9FD1C3A}</a:tableStyleId>
              </a:tblPr>
              <a:tblGrid>
                <a:gridCol w="4335066">
                  <a:extLst>
                    <a:ext uri="{9D8B030D-6E8A-4147-A177-3AD203B41FA5}">
                      <a16:colId xmlns:a16="http://schemas.microsoft.com/office/drawing/2014/main" val="164200090"/>
                    </a:ext>
                  </a:extLst>
                </a:gridCol>
                <a:gridCol w="1457325">
                  <a:extLst>
                    <a:ext uri="{9D8B030D-6E8A-4147-A177-3AD203B41FA5}">
                      <a16:colId xmlns:a16="http://schemas.microsoft.com/office/drawing/2014/main" val="571788093"/>
                    </a:ext>
                  </a:extLst>
                </a:gridCol>
                <a:gridCol w="1428750">
                  <a:extLst>
                    <a:ext uri="{9D8B030D-6E8A-4147-A177-3AD203B41FA5}">
                      <a16:colId xmlns:a16="http://schemas.microsoft.com/office/drawing/2014/main" val="2135760257"/>
                    </a:ext>
                  </a:extLst>
                </a:gridCol>
                <a:gridCol w="1420416">
                  <a:extLst>
                    <a:ext uri="{9D8B030D-6E8A-4147-A177-3AD203B41FA5}">
                      <a16:colId xmlns:a16="http://schemas.microsoft.com/office/drawing/2014/main" val="3491662571"/>
                    </a:ext>
                  </a:extLst>
                </a:gridCol>
              </a:tblGrid>
              <a:tr h="535583">
                <a:tc>
                  <a:txBody>
                    <a:bodyPr/>
                    <a:lstStyle/>
                    <a:p>
                      <a:r>
                        <a:rPr lang="de-DE" dirty="0"/>
                        <a:t>Überschrift</a:t>
                      </a:r>
                    </a:p>
                  </a:txBody>
                  <a:tcPr marL="68580" marR="68580" anchor="ctr">
                    <a:solidFill>
                      <a:schemeClr val="accent2"/>
                    </a:solidFill>
                  </a:tcPr>
                </a:tc>
                <a:tc>
                  <a:txBody>
                    <a:bodyPr/>
                    <a:lstStyle/>
                    <a:p>
                      <a:pPr algn="ctr"/>
                      <a:r>
                        <a:rPr lang="de-DE" dirty="0"/>
                        <a:t>Punkt 1</a:t>
                      </a:r>
                    </a:p>
                  </a:txBody>
                  <a:tcPr marL="68580" marR="68580" anchor="ctr">
                    <a:solidFill>
                      <a:schemeClr val="accent1"/>
                    </a:solidFill>
                  </a:tcPr>
                </a:tc>
                <a:tc>
                  <a:txBody>
                    <a:bodyPr/>
                    <a:lstStyle/>
                    <a:p>
                      <a:pPr algn="ctr"/>
                      <a:r>
                        <a:rPr lang="de-DE" dirty="0"/>
                        <a:t>Punkt 2</a:t>
                      </a:r>
                    </a:p>
                  </a:txBody>
                  <a:tcPr marL="68580" marR="68580" anchor="ctr">
                    <a:solidFill>
                      <a:schemeClr val="accent1"/>
                    </a:solidFill>
                  </a:tcPr>
                </a:tc>
                <a:tc>
                  <a:txBody>
                    <a:bodyPr/>
                    <a:lstStyle/>
                    <a:p>
                      <a:pPr algn="ctr"/>
                      <a:r>
                        <a:rPr lang="de-DE" dirty="0"/>
                        <a:t>Punkt 3</a:t>
                      </a:r>
                    </a:p>
                  </a:txBody>
                  <a:tcPr marL="68580" marR="68580" anchor="ctr">
                    <a:solidFill>
                      <a:schemeClr val="accent1"/>
                    </a:solidFill>
                  </a:tcPr>
                </a:tc>
                <a:extLst>
                  <a:ext uri="{0D108BD9-81ED-4DB2-BD59-A6C34878D82A}">
                    <a16:rowId xmlns:a16="http://schemas.microsoft.com/office/drawing/2014/main" val="3636746984"/>
                  </a:ext>
                </a:extLst>
              </a:tr>
              <a:tr h="535583">
                <a:tc>
                  <a:txBody>
                    <a:bodyPr/>
                    <a:lstStyle/>
                    <a:p>
                      <a:r>
                        <a:rPr lang="de-DE" dirty="0">
                          <a:solidFill>
                            <a:schemeClr val="accent3">
                              <a:lumMod val="75000"/>
                            </a:schemeClr>
                          </a:solidFill>
                        </a:rPr>
                        <a:t>Produkt 1</a:t>
                      </a:r>
                    </a:p>
                  </a:txBody>
                  <a:tcPr marL="68580" marR="68580" anchor="ctr">
                    <a:solidFill>
                      <a:schemeClr val="bg1"/>
                    </a:solidFill>
                  </a:tcPr>
                </a:tc>
                <a:tc>
                  <a:txBody>
                    <a:bodyPr/>
                    <a:lstStyle/>
                    <a:p>
                      <a:pPr algn="ctr"/>
                      <a:r>
                        <a:rPr lang="de-DE" dirty="0">
                          <a:solidFill>
                            <a:schemeClr val="accent3">
                              <a:lumMod val="75000"/>
                            </a:schemeClr>
                          </a:solidFill>
                        </a:rPr>
                        <a:t>1</a:t>
                      </a:r>
                    </a:p>
                  </a:txBody>
                  <a:tcPr marL="68580" marR="68580" anchor="ctr">
                    <a:solidFill>
                      <a:schemeClr val="bg1"/>
                    </a:solidFill>
                  </a:tcPr>
                </a:tc>
                <a:tc>
                  <a:txBody>
                    <a:bodyPr/>
                    <a:lstStyle/>
                    <a:p>
                      <a:pPr algn="ctr"/>
                      <a:r>
                        <a:rPr lang="de-DE" dirty="0">
                          <a:solidFill>
                            <a:schemeClr val="accent3">
                              <a:lumMod val="75000"/>
                            </a:schemeClr>
                          </a:solidFill>
                        </a:rPr>
                        <a:t>1</a:t>
                      </a:r>
                    </a:p>
                  </a:txBody>
                  <a:tcPr marL="68580" marR="68580" anchor="ctr">
                    <a:solidFill>
                      <a:schemeClr val="bg1"/>
                    </a:solidFill>
                  </a:tcPr>
                </a:tc>
                <a:tc>
                  <a:txBody>
                    <a:bodyPr/>
                    <a:lstStyle/>
                    <a:p>
                      <a:pPr algn="ctr"/>
                      <a:r>
                        <a:rPr lang="de-DE" dirty="0">
                          <a:solidFill>
                            <a:schemeClr val="accent3">
                              <a:lumMod val="75000"/>
                            </a:schemeClr>
                          </a:solidFill>
                        </a:rPr>
                        <a:t>1</a:t>
                      </a:r>
                    </a:p>
                  </a:txBody>
                  <a:tcPr marL="68580" marR="68580" anchor="ctr">
                    <a:solidFill>
                      <a:schemeClr val="bg1"/>
                    </a:solidFill>
                  </a:tcPr>
                </a:tc>
                <a:extLst>
                  <a:ext uri="{0D108BD9-81ED-4DB2-BD59-A6C34878D82A}">
                    <a16:rowId xmlns:a16="http://schemas.microsoft.com/office/drawing/2014/main" val="2339797587"/>
                  </a:ext>
                </a:extLst>
              </a:tr>
              <a:tr h="535583">
                <a:tc>
                  <a:txBody>
                    <a:bodyPr/>
                    <a:lstStyle/>
                    <a:p>
                      <a:r>
                        <a:rPr lang="de-DE" dirty="0">
                          <a:solidFill>
                            <a:schemeClr val="accent3">
                              <a:lumMod val="75000"/>
                            </a:schemeClr>
                          </a:solidFill>
                        </a:rPr>
                        <a:t>Produkt 2</a:t>
                      </a:r>
                    </a:p>
                  </a:txBody>
                  <a:tcPr marL="68580" marR="68580" anchor="ctr">
                    <a:solidFill>
                      <a:schemeClr val="bg1"/>
                    </a:solidFill>
                  </a:tcPr>
                </a:tc>
                <a:tc>
                  <a:txBody>
                    <a:bodyPr/>
                    <a:lstStyle/>
                    <a:p>
                      <a:pPr algn="ctr"/>
                      <a:r>
                        <a:rPr lang="de-DE" dirty="0">
                          <a:solidFill>
                            <a:schemeClr val="accent3">
                              <a:lumMod val="75000"/>
                            </a:schemeClr>
                          </a:solidFill>
                        </a:rPr>
                        <a:t>2</a:t>
                      </a:r>
                    </a:p>
                  </a:txBody>
                  <a:tcPr marL="68580" marR="68580" anchor="ctr">
                    <a:solidFill>
                      <a:schemeClr val="bg1"/>
                    </a:solidFill>
                  </a:tcPr>
                </a:tc>
                <a:tc>
                  <a:txBody>
                    <a:bodyPr/>
                    <a:lstStyle/>
                    <a:p>
                      <a:pPr algn="ctr"/>
                      <a:r>
                        <a:rPr lang="de-DE" dirty="0">
                          <a:solidFill>
                            <a:schemeClr val="accent3">
                              <a:lumMod val="75000"/>
                            </a:schemeClr>
                          </a:solidFill>
                        </a:rPr>
                        <a:t>2</a:t>
                      </a:r>
                    </a:p>
                  </a:txBody>
                  <a:tcPr marL="68580" marR="68580" anchor="ctr">
                    <a:solidFill>
                      <a:schemeClr val="bg1"/>
                    </a:solidFill>
                  </a:tcPr>
                </a:tc>
                <a:tc>
                  <a:txBody>
                    <a:bodyPr/>
                    <a:lstStyle/>
                    <a:p>
                      <a:pPr algn="ctr"/>
                      <a:r>
                        <a:rPr lang="de-DE" dirty="0">
                          <a:solidFill>
                            <a:schemeClr val="accent3">
                              <a:lumMod val="75000"/>
                            </a:schemeClr>
                          </a:solidFill>
                        </a:rPr>
                        <a:t>2</a:t>
                      </a:r>
                    </a:p>
                  </a:txBody>
                  <a:tcPr marL="68580" marR="68580" anchor="ctr">
                    <a:solidFill>
                      <a:schemeClr val="bg1"/>
                    </a:solidFill>
                  </a:tcPr>
                </a:tc>
                <a:extLst>
                  <a:ext uri="{0D108BD9-81ED-4DB2-BD59-A6C34878D82A}">
                    <a16:rowId xmlns:a16="http://schemas.microsoft.com/office/drawing/2014/main" val="3494060216"/>
                  </a:ext>
                </a:extLst>
              </a:tr>
              <a:tr h="535583">
                <a:tc>
                  <a:txBody>
                    <a:bodyPr/>
                    <a:lstStyle/>
                    <a:p>
                      <a:r>
                        <a:rPr lang="de-DE" dirty="0">
                          <a:solidFill>
                            <a:schemeClr val="accent3">
                              <a:lumMod val="75000"/>
                            </a:schemeClr>
                          </a:solidFill>
                        </a:rPr>
                        <a:t>Produkt 3</a:t>
                      </a:r>
                    </a:p>
                  </a:txBody>
                  <a:tcPr marL="68580" marR="68580" anchor="ctr">
                    <a:solidFill>
                      <a:schemeClr val="bg1"/>
                    </a:solidFill>
                  </a:tcPr>
                </a:tc>
                <a:tc>
                  <a:txBody>
                    <a:bodyPr/>
                    <a:lstStyle/>
                    <a:p>
                      <a:pPr algn="ctr"/>
                      <a:r>
                        <a:rPr lang="de-DE" dirty="0">
                          <a:solidFill>
                            <a:schemeClr val="accent3">
                              <a:lumMod val="75000"/>
                            </a:schemeClr>
                          </a:solidFill>
                        </a:rPr>
                        <a:t>3</a:t>
                      </a:r>
                    </a:p>
                  </a:txBody>
                  <a:tcPr marL="68580" marR="68580" anchor="ctr">
                    <a:solidFill>
                      <a:schemeClr val="bg1"/>
                    </a:solidFill>
                  </a:tcPr>
                </a:tc>
                <a:tc>
                  <a:txBody>
                    <a:bodyPr/>
                    <a:lstStyle/>
                    <a:p>
                      <a:pPr algn="ctr"/>
                      <a:r>
                        <a:rPr lang="de-DE" dirty="0">
                          <a:solidFill>
                            <a:schemeClr val="accent3">
                              <a:lumMod val="75000"/>
                            </a:schemeClr>
                          </a:solidFill>
                        </a:rPr>
                        <a:t>3</a:t>
                      </a:r>
                    </a:p>
                  </a:txBody>
                  <a:tcPr marL="68580" marR="68580" anchor="ctr">
                    <a:solidFill>
                      <a:schemeClr val="bg1"/>
                    </a:solidFill>
                  </a:tcPr>
                </a:tc>
                <a:tc>
                  <a:txBody>
                    <a:bodyPr/>
                    <a:lstStyle/>
                    <a:p>
                      <a:pPr algn="ctr"/>
                      <a:r>
                        <a:rPr lang="de-DE" dirty="0">
                          <a:solidFill>
                            <a:schemeClr val="accent3">
                              <a:lumMod val="75000"/>
                            </a:schemeClr>
                          </a:solidFill>
                        </a:rPr>
                        <a:t>3</a:t>
                      </a:r>
                    </a:p>
                  </a:txBody>
                  <a:tcPr marL="68580" marR="68580" anchor="ctr">
                    <a:solidFill>
                      <a:schemeClr val="bg1"/>
                    </a:solidFill>
                  </a:tcPr>
                </a:tc>
                <a:extLst>
                  <a:ext uri="{0D108BD9-81ED-4DB2-BD59-A6C34878D82A}">
                    <a16:rowId xmlns:a16="http://schemas.microsoft.com/office/drawing/2014/main" val="4069849098"/>
                  </a:ext>
                </a:extLst>
              </a:tr>
              <a:tr h="535583">
                <a:tc>
                  <a:txBody>
                    <a:bodyPr/>
                    <a:lstStyle/>
                    <a:p>
                      <a:r>
                        <a:rPr lang="de-DE" dirty="0">
                          <a:solidFill>
                            <a:schemeClr val="accent3">
                              <a:lumMod val="75000"/>
                            </a:schemeClr>
                          </a:solidFill>
                        </a:rPr>
                        <a:t>Produkt 4</a:t>
                      </a:r>
                    </a:p>
                  </a:txBody>
                  <a:tcPr marL="68580" marR="68580" anchor="ctr">
                    <a:solidFill>
                      <a:schemeClr val="bg1"/>
                    </a:solidFill>
                  </a:tcPr>
                </a:tc>
                <a:tc>
                  <a:txBody>
                    <a:bodyPr/>
                    <a:lstStyle/>
                    <a:p>
                      <a:pPr algn="ctr"/>
                      <a:r>
                        <a:rPr lang="de-DE" dirty="0">
                          <a:solidFill>
                            <a:schemeClr val="accent3">
                              <a:lumMod val="75000"/>
                            </a:schemeClr>
                          </a:solidFill>
                        </a:rPr>
                        <a:t>4</a:t>
                      </a:r>
                    </a:p>
                  </a:txBody>
                  <a:tcPr marL="68580" marR="68580" anchor="ctr">
                    <a:solidFill>
                      <a:schemeClr val="bg1"/>
                    </a:solidFill>
                  </a:tcPr>
                </a:tc>
                <a:tc>
                  <a:txBody>
                    <a:bodyPr/>
                    <a:lstStyle/>
                    <a:p>
                      <a:pPr algn="ctr"/>
                      <a:r>
                        <a:rPr lang="de-DE" dirty="0">
                          <a:solidFill>
                            <a:schemeClr val="accent3">
                              <a:lumMod val="75000"/>
                            </a:schemeClr>
                          </a:solidFill>
                        </a:rPr>
                        <a:t>4</a:t>
                      </a:r>
                    </a:p>
                  </a:txBody>
                  <a:tcPr marL="68580" marR="68580" anchor="ctr">
                    <a:solidFill>
                      <a:schemeClr val="bg1"/>
                    </a:solidFill>
                  </a:tcPr>
                </a:tc>
                <a:tc>
                  <a:txBody>
                    <a:bodyPr/>
                    <a:lstStyle/>
                    <a:p>
                      <a:pPr algn="ctr"/>
                      <a:r>
                        <a:rPr lang="de-DE" dirty="0">
                          <a:solidFill>
                            <a:schemeClr val="accent3">
                              <a:lumMod val="75000"/>
                            </a:schemeClr>
                          </a:solidFill>
                        </a:rPr>
                        <a:t>4</a:t>
                      </a:r>
                    </a:p>
                  </a:txBody>
                  <a:tcPr marL="68580" marR="68580" anchor="ctr">
                    <a:solidFill>
                      <a:schemeClr val="bg1"/>
                    </a:solidFill>
                  </a:tcPr>
                </a:tc>
                <a:extLst>
                  <a:ext uri="{0D108BD9-81ED-4DB2-BD59-A6C34878D82A}">
                    <a16:rowId xmlns:a16="http://schemas.microsoft.com/office/drawing/2014/main" val="3736866678"/>
                  </a:ext>
                </a:extLst>
              </a:tr>
              <a:tr h="535583">
                <a:tc>
                  <a:txBody>
                    <a:bodyPr/>
                    <a:lstStyle/>
                    <a:p>
                      <a:r>
                        <a:rPr lang="de-DE" dirty="0">
                          <a:solidFill>
                            <a:schemeClr val="accent3">
                              <a:lumMod val="75000"/>
                            </a:schemeClr>
                          </a:solidFill>
                        </a:rPr>
                        <a:t>Produkt 5</a:t>
                      </a:r>
                    </a:p>
                  </a:txBody>
                  <a:tcPr marL="68580" marR="68580" anchor="ctr">
                    <a:solidFill>
                      <a:schemeClr val="bg1"/>
                    </a:solidFill>
                  </a:tcPr>
                </a:tc>
                <a:tc>
                  <a:txBody>
                    <a:bodyPr/>
                    <a:lstStyle/>
                    <a:p>
                      <a:pPr algn="ctr"/>
                      <a:r>
                        <a:rPr lang="de-DE" dirty="0">
                          <a:solidFill>
                            <a:schemeClr val="accent3">
                              <a:lumMod val="75000"/>
                            </a:schemeClr>
                          </a:solidFill>
                        </a:rPr>
                        <a:t>5</a:t>
                      </a:r>
                    </a:p>
                  </a:txBody>
                  <a:tcPr marL="68580" marR="68580" anchor="ctr">
                    <a:solidFill>
                      <a:schemeClr val="bg1"/>
                    </a:solidFill>
                  </a:tcPr>
                </a:tc>
                <a:tc>
                  <a:txBody>
                    <a:bodyPr/>
                    <a:lstStyle/>
                    <a:p>
                      <a:pPr algn="ctr"/>
                      <a:r>
                        <a:rPr lang="de-DE" dirty="0">
                          <a:solidFill>
                            <a:schemeClr val="accent3">
                              <a:lumMod val="75000"/>
                            </a:schemeClr>
                          </a:solidFill>
                        </a:rPr>
                        <a:t>5</a:t>
                      </a:r>
                    </a:p>
                  </a:txBody>
                  <a:tcPr marL="68580" marR="68580" anchor="ctr">
                    <a:solidFill>
                      <a:schemeClr val="bg1"/>
                    </a:solidFill>
                  </a:tcPr>
                </a:tc>
                <a:tc>
                  <a:txBody>
                    <a:bodyPr/>
                    <a:lstStyle/>
                    <a:p>
                      <a:pPr algn="ctr"/>
                      <a:r>
                        <a:rPr lang="de-DE" dirty="0">
                          <a:solidFill>
                            <a:schemeClr val="accent3">
                              <a:lumMod val="75000"/>
                            </a:schemeClr>
                          </a:solidFill>
                        </a:rPr>
                        <a:t>5</a:t>
                      </a:r>
                    </a:p>
                  </a:txBody>
                  <a:tcPr marL="68580" marR="68580" anchor="ctr">
                    <a:solidFill>
                      <a:schemeClr val="bg1"/>
                    </a:solidFill>
                  </a:tcPr>
                </a:tc>
                <a:extLst>
                  <a:ext uri="{0D108BD9-81ED-4DB2-BD59-A6C34878D82A}">
                    <a16:rowId xmlns:a16="http://schemas.microsoft.com/office/drawing/2014/main" val="2129028147"/>
                  </a:ext>
                </a:extLst>
              </a:tr>
              <a:tr h="535583">
                <a:tc>
                  <a:txBody>
                    <a:bodyPr/>
                    <a:lstStyle/>
                    <a:p>
                      <a:r>
                        <a:rPr lang="de-DE" dirty="0">
                          <a:solidFill>
                            <a:schemeClr val="accent3">
                              <a:lumMod val="75000"/>
                            </a:schemeClr>
                          </a:solidFill>
                        </a:rPr>
                        <a:t>Produkt 6</a:t>
                      </a:r>
                    </a:p>
                  </a:txBody>
                  <a:tcPr marL="68580" marR="68580" anchor="ctr">
                    <a:solidFill>
                      <a:schemeClr val="bg1"/>
                    </a:solidFill>
                  </a:tcPr>
                </a:tc>
                <a:tc>
                  <a:txBody>
                    <a:bodyPr/>
                    <a:lstStyle/>
                    <a:p>
                      <a:pPr algn="ctr"/>
                      <a:r>
                        <a:rPr lang="de-DE" dirty="0">
                          <a:solidFill>
                            <a:schemeClr val="accent3">
                              <a:lumMod val="75000"/>
                            </a:schemeClr>
                          </a:solidFill>
                        </a:rPr>
                        <a:t>6</a:t>
                      </a:r>
                    </a:p>
                  </a:txBody>
                  <a:tcPr marL="68580" marR="68580" anchor="ctr">
                    <a:solidFill>
                      <a:schemeClr val="bg1"/>
                    </a:solidFill>
                  </a:tcPr>
                </a:tc>
                <a:tc>
                  <a:txBody>
                    <a:bodyPr/>
                    <a:lstStyle/>
                    <a:p>
                      <a:pPr algn="ctr"/>
                      <a:r>
                        <a:rPr lang="de-DE" dirty="0">
                          <a:solidFill>
                            <a:schemeClr val="accent3">
                              <a:lumMod val="75000"/>
                            </a:schemeClr>
                          </a:solidFill>
                        </a:rPr>
                        <a:t>6</a:t>
                      </a:r>
                    </a:p>
                  </a:txBody>
                  <a:tcPr marL="68580" marR="68580" anchor="ctr">
                    <a:solidFill>
                      <a:schemeClr val="bg1"/>
                    </a:solidFill>
                  </a:tcPr>
                </a:tc>
                <a:tc>
                  <a:txBody>
                    <a:bodyPr/>
                    <a:lstStyle/>
                    <a:p>
                      <a:pPr algn="ctr"/>
                      <a:r>
                        <a:rPr lang="de-DE" dirty="0">
                          <a:solidFill>
                            <a:schemeClr val="accent3">
                              <a:lumMod val="75000"/>
                            </a:schemeClr>
                          </a:solidFill>
                        </a:rPr>
                        <a:t>6</a:t>
                      </a:r>
                    </a:p>
                  </a:txBody>
                  <a:tcPr marL="68580" marR="68580" anchor="ctr">
                    <a:solidFill>
                      <a:schemeClr val="bg1"/>
                    </a:solidFill>
                  </a:tcPr>
                </a:tc>
                <a:extLst>
                  <a:ext uri="{0D108BD9-81ED-4DB2-BD59-A6C34878D82A}">
                    <a16:rowId xmlns:a16="http://schemas.microsoft.com/office/drawing/2014/main" val="2169988332"/>
                  </a:ext>
                </a:extLst>
              </a:tr>
              <a:tr h="535583">
                <a:tc>
                  <a:txBody>
                    <a:bodyPr/>
                    <a:lstStyle/>
                    <a:p>
                      <a:r>
                        <a:rPr lang="de-DE" b="1" dirty="0">
                          <a:solidFill>
                            <a:schemeClr val="accent3">
                              <a:lumMod val="75000"/>
                            </a:schemeClr>
                          </a:solidFill>
                        </a:rPr>
                        <a:t>Summe</a:t>
                      </a:r>
                    </a:p>
                  </a:txBody>
                  <a:tcPr marL="68580" marR="68580" anchor="ctr">
                    <a:noFill/>
                  </a:tcPr>
                </a:tc>
                <a:tc>
                  <a:txBody>
                    <a:bodyPr/>
                    <a:lstStyle/>
                    <a:p>
                      <a:pPr algn="ctr"/>
                      <a:r>
                        <a:rPr lang="de-DE" b="1" dirty="0">
                          <a:solidFill>
                            <a:schemeClr val="accent3">
                              <a:lumMod val="75000"/>
                            </a:schemeClr>
                          </a:solidFill>
                        </a:rPr>
                        <a:t>XXX</a:t>
                      </a:r>
                    </a:p>
                  </a:txBody>
                  <a:tcPr marL="68580" marR="68580" anchor="ctr">
                    <a:noFill/>
                  </a:tcPr>
                </a:tc>
                <a:tc>
                  <a:txBody>
                    <a:bodyPr/>
                    <a:lstStyle/>
                    <a:p>
                      <a:pPr algn="ctr"/>
                      <a:r>
                        <a:rPr lang="de-DE" b="1" dirty="0">
                          <a:solidFill>
                            <a:schemeClr val="accent3">
                              <a:lumMod val="75000"/>
                            </a:schemeClr>
                          </a:solidFill>
                        </a:rPr>
                        <a:t>XXX</a:t>
                      </a:r>
                    </a:p>
                  </a:txBody>
                  <a:tcPr marL="68580" marR="68580" anchor="ctr">
                    <a:noFill/>
                  </a:tcPr>
                </a:tc>
                <a:tc>
                  <a:txBody>
                    <a:bodyPr/>
                    <a:lstStyle/>
                    <a:p>
                      <a:pPr algn="ctr"/>
                      <a:r>
                        <a:rPr lang="de-DE" b="1" dirty="0">
                          <a:solidFill>
                            <a:schemeClr val="accent3">
                              <a:lumMod val="75000"/>
                            </a:schemeClr>
                          </a:solidFill>
                        </a:rPr>
                        <a:t>XXX</a:t>
                      </a:r>
                    </a:p>
                  </a:txBody>
                  <a:tcPr marL="68580" marR="68580" anchor="ctr">
                    <a:noFill/>
                  </a:tcPr>
                </a:tc>
                <a:extLst>
                  <a:ext uri="{0D108BD9-81ED-4DB2-BD59-A6C34878D82A}">
                    <a16:rowId xmlns:a16="http://schemas.microsoft.com/office/drawing/2014/main" val="3504823010"/>
                  </a:ext>
                </a:extLst>
              </a:tr>
            </a:tbl>
          </a:graphicData>
        </a:graphic>
      </p:graphicFrame>
      <p:pic>
        <p:nvPicPr>
          <p:cNvPr id="5" name="Grafik 4">
            <a:extLst>
              <a:ext uri="{FF2B5EF4-FFF2-40B4-BE49-F238E27FC236}">
                <a16:creationId xmlns:a16="http://schemas.microsoft.com/office/drawing/2014/main" id="{8A3A6E6B-AD5D-4FB7-B00B-FF47D7557B6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514772" y="6392373"/>
            <a:ext cx="346598" cy="450250"/>
          </a:xfrm>
          <a:prstGeom prst="rect">
            <a:avLst/>
          </a:prstGeom>
        </p:spPr>
      </p:pic>
    </p:spTree>
    <p:extLst>
      <p:ext uri="{BB962C8B-B14F-4D97-AF65-F5344CB8AC3E}">
        <p14:creationId xmlns:p14="http://schemas.microsoft.com/office/powerpoint/2010/main" val="306318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iträg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87B3A036-E76D-4E57-B400-AC87D49FA3A6}"/>
              </a:ext>
            </a:extLst>
          </p:cNvPr>
          <p:cNvSpPr/>
          <p:nvPr userDrawn="1"/>
        </p:nvSpPr>
        <p:spPr>
          <a:xfrm>
            <a:off x="251221" y="1844675"/>
            <a:ext cx="8641556" cy="42846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03009488-9BD8-4AF6-8E5F-47EBD9C8621E}"/>
              </a:ext>
            </a:extLst>
          </p:cNvPr>
          <p:cNvSpPr>
            <a:spLocks noGrp="1"/>
          </p:cNvSpPr>
          <p:nvPr>
            <p:ph type="title"/>
          </p:nvPr>
        </p:nvSpPr>
        <p:spPr>
          <a:xfrm>
            <a:off x="251222" y="333379"/>
            <a:ext cx="8641556" cy="1032506"/>
          </a:xfrm>
          <a:prstGeom prst="rect">
            <a:avLst/>
          </a:prstGeom>
        </p:spPr>
        <p:txBody>
          <a:bodyPr/>
          <a:lstStyle/>
          <a:p>
            <a:r>
              <a:rPr lang="de-DE" dirty="0"/>
              <a:t>Mastertitelformat bearbeiten</a:t>
            </a:r>
          </a:p>
        </p:txBody>
      </p:sp>
      <p:sp>
        <p:nvSpPr>
          <p:cNvPr id="3" name="Fußzeilenplatzhalter 2">
            <a:extLst>
              <a:ext uri="{FF2B5EF4-FFF2-40B4-BE49-F238E27FC236}">
                <a16:creationId xmlns:a16="http://schemas.microsoft.com/office/drawing/2014/main" id="{E5A105FF-3A54-44B5-BD1F-2A8DDF9A6283}"/>
              </a:ext>
            </a:extLst>
          </p:cNvPr>
          <p:cNvSpPr>
            <a:spLocks noGrp="1"/>
          </p:cNvSpPr>
          <p:nvPr>
            <p:ph type="ftr" sz="quarter" idx="10"/>
          </p:nvPr>
        </p:nvSpPr>
        <p:spPr/>
        <p:txBody>
          <a:bodyPr/>
          <a:lstStyle/>
          <a:p>
            <a:r>
              <a:rPr lang="de-DE"/>
              <a:t>Titel des Vortrags, Name des Referenten, Veranstaltung, Datum</a:t>
            </a:r>
            <a:endParaRPr lang="de-DE" dirty="0"/>
          </a:p>
        </p:txBody>
      </p:sp>
      <p:sp>
        <p:nvSpPr>
          <p:cNvPr id="4" name="Foliennummernplatzhalter 3">
            <a:extLst>
              <a:ext uri="{FF2B5EF4-FFF2-40B4-BE49-F238E27FC236}">
                <a16:creationId xmlns:a16="http://schemas.microsoft.com/office/drawing/2014/main" id="{D31AF72D-603A-49BC-8E23-C565B0935F28}"/>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5" name="Ellipse 4">
            <a:extLst>
              <a:ext uri="{FF2B5EF4-FFF2-40B4-BE49-F238E27FC236}">
                <a16:creationId xmlns:a16="http://schemas.microsoft.com/office/drawing/2014/main" id="{40572CC2-71D2-4DFF-9FF9-5B9A2652F0CC}"/>
              </a:ext>
            </a:extLst>
          </p:cNvPr>
          <p:cNvSpPr/>
          <p:nvPr userDrawn="1"/>
        </p:nvSpPr>
        <p:spPr>
          <a:xfrm>
            <a:off x="712022" y="2527998"/>
            <a:ext cx="1351503" cy="1802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 name="Ellipse 5">
            <a:extLst>
              <a:ext uri="{FF2B5EF4-FFF2-40B4-BE49-F238E27FC236}">
                <a16:creationId xmlns:a16="http://schemas.microsoft.com/office/drawing/2014/main" id="{3D99F87F-AAE1-4CE7-90E6-06AE4CD75E9F}"/>
              </a:ext>
            </a:extLst>
          </p:cNvPr>
          <p:cNvSpPr/>
          <p:nvPr userDrawn="1"/>
        </p:nvSpPr>
        <p:spPr>
          <a:xfrm>
            <a:off x="2819958" y="2527998"/>
            <a:ext cx="1351503" cy="1802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7" name="Ellipse 6">
            <a:extLst>
              <a:ext uri="{FF2B5EF4-FFF2-40B4-BE49-F238E27FC236}">
                <a16:creationId xmlns:a16="http://schemas.microsoft.com/office/drawing/2014/main" id="{037D979C-64AB-454B-AA39-4E58E0D01272}"/>
              </a:ext>
            </a:extLst>
          </p:cNvPr>
          <p:cNvSpPr/>
          <p:nvPr userDrawn="1"/>
        </p:nvSpPr>
        <p:spPr>
          <a:xfrm>
            <a:off x="4927895" y="2527998"/>
            <a:ext cx="1351503" cy="18020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8" name="Ellipse 7">
            <a:extLst>
              <a:ext uri="{FF2B5EF4-FFF2-40B4-BE49-F238E27FC236}">
                <a16:creationId xmlns:a16="http://schemas.microsoft.com/office/drawing/2014/main" id="{5CEAD899-1F7C-4755-A2EE-987940F114D9}"/>
              </a:ext>
            </a:extLst>
          </p:cNvPr>
          <p:cNvSpPr/>
          <p:nvPr userDrawn="1"/>
        </p:nvSpPr>
        <p:spPr>
          <a:xfrm>
            <a:off x="7035831" y="2527998"/>
            <a:ext cx="1351503" cy="18020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9" name="Pfeil: nach rechts 8">
            <a:extLst>
              <a:ext uri="{FF2B5EF4-FFF2-40B4-BE49-F238E27FC236}">
                <a16:creationId xmlns:a16="http://schemas.microsoft.com/office/drawing/2014/main" id="{F53E07A5-C793-45D3-92DE-877D924E4C29}"/>
              </a:ext>
            </a:extLst>
          </p:cNvPr>
          <p:cNvSpPr/>
          <p:nvPr userDrawn="1"/>
        </p:nvSpPr>
        <p:spPr>
          <a:xfrm>
            <a:off x="2238138" y="3328417"/>
            <a:ext cx="407207"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0" name="Pfeil: nach rechts 9">
            <a:extLst>
              <a:ext uri="{FF2B5EF4-FFF2-40B4-BE49-F238E27FC236}">
                <a16:creationId xmlns:a16="http://schemas.microsoft.com/office/drawing/2014/main" id="{641EFF29-30C4-4B6B-87CC-E5C9EED92D74}"/>
              </a:ext>
            </a:extLst>
          </p:cNvPr>
          <p:cNvSpPr/>
          <p:nvPr userDrawn="1"/>
        </p:nvSpPr>
        <p:spPr>
          <a:xfrm>
            <a:off x="4345027" y="3328417"/>
            <a:ext cx="407207"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Pfeil: nach rechts 10">
            <a:extLst>
              <a:ext uri="{FF2B5EF4-FFF2-40B4-BE49-F238E27FC236}">
                <a16:creationId xmlns:a16="http://schemas.microsoft.com/office/drawing/2014/main" id="{8E969914-6B0C-45FE-A559-FDB5E5A6FD8A}"/>
              </a:ext>
            </a:extLst>
          </p:cNvPr>
          <p:cNvSpPr/>
          <p:nvPr userDrawn="1"/>
        </p:nvSpPr>
        <p:spPr>
          <a:xfrm>
            <a:off x="6454011" y="3328417"/>
            <a:ext cx="407207" cy="201166"/>
          </a:xfrm>
          <a:prstGeom prst="rightArrow">
            <a:avLst>
              <a:gd name="adj1" fmla="val 25086"/>
              <a:gd name="adj2" fmla="val 541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5" name="Textplatzhalter 14">
            <a:extLst>
              <a:ext uri="{FF2B5EF4-FFF2-40B4-BE49-F238E27FC236}">
                <a16:creationId xmlns:a16="http://schemas.microsoft.com/office/drawing/2014/main" id="{C2F4AFDB-49DB-4CCC-A078-107FE2ADE763}"/>
              </a:ext>
            </a:extLst>
          </p:cNvPr>
          <p:cNvSpPr>
            <a:spLocks noGrp="1"/>
          </p:cNvSpPr>
          <p:nvPr>
            <p:ph type="body" sz="quarter" idx="12" hasCustomPrompt="1"/>
          </p:nvPr>
        </p:nvSpPr>
        <p:spPr>
          <a:xfrm>
            <a:off x="710975" y="3132138"/>
            <a:ext cx="1351503" cy="593725"/>
          </a:xfrm>
        </p:spPr>
        <p:txBody>
          <a:bodyPr anchor="ctr" anchorCtr="0"/>
          <a:lstStyle>
            <a:lvl1pPr marL="0" indent="0" algn="ctr">
              <a:buNone/>
              <a:defRPr b="1"/>
            </a:lvl1pPr>
          </a:lstStyle>
          <a:p>
            <a:pPr lvl="0"/>
            <a:r>
              <a:rPr lang="de-DE" dirty="0"/>
              <a:t>XX,XX €</a:t>
            </a:r>
          </a:p>
        </p:txBody>
      </p:sp>
      <p:sp>
        <p:nvSpPr>
          <p:cNvPr id="16" name="Textplatzhalter 14">
            <a:extLst>
              <a:ext uri="{FF2B5EF4-FFF2-40B4-BE49-F238E27FC236}">
                <a16:creationId xmlns:a16="http://schemas.microsoft.com/office/drawing/2014/main" id="{B4A631BF-11CB-4E1A-BFDB-7C3FC2908AFB}"/>
              </a:ext>
            </a:extLst>
          </p:cNvPr>
          <p:cNvSpPr>
            <a:spLocks noGrp="1"/>
          </p:cNvSpPr>
          <p:nvPr>
            <p:ph type="body" sz="quarter" idx="13" hasCustomPrompt="1"/>
          </p:nvPr>
        </p:nvSpPr>
        <p:spPr>
          <a:xfrm>
            <a:off x="2812286" y="3132137"/>
            <a:ext cx="1351503" cy="593725"/>
          </a:xfrm>
        </p:spPr>
        <p:txBody>
          <a:bodyPr anchor="ctr" anchorCtr="0"/>
          <a:lstStyle>
            <a:lvl1pPr marL="0" indent="0" algn="ctr">
              <a:buNone/>
              <a:defRPr b="1"/>
            </a:lvl1pPr>
          </a:lstStyle>
          <a:p>
            <a:pPr lvl="0"/>
            <a:r>
              <a:rPr lang="de-DE" dirty="0"/>
              <a:t>XX,XX €</a:t>
            </a:r>
          </a:p>
        </p:txBody>
      </p:sp>
      <p:sp>
        <p:nvSpPr>
          <p:cNvPr id="17" name="Textplatzhalter 14">
            <a:extLst>
              <a:ext uri="{FF2B5EF4-FFF2-40B4-BE49-F238E27FC236}">
                <a16:creationId xmlns:a16="http://schemas.microsoft.com/office/drawing/2014/main" id="{7D52DF4D-32DC-4E13-8728-E3AEB204BD43}"/>
              </a:ext>
            </a:extLst>
          </p:cNvPr>
          <p:cNvSpPr>
            <a:spLocks noGrp="1"/>
          </p:cNvSpPr>
          <p:nvPr>
            <p:ph type="body" sz="quarter" idx="14" hasCustomPrompt="1"/>
          </p:nvPr>
        </p:nvSpPr>
        <p:spPr>
          <a:xfrm>
            <a:off x="4927895" y="3132136"/>
            <a:ext cx="1351503" cy="593725"/>
          </a:xfrm>
        </p:spPr>
        <p:txBody>
          <a:bodyPr anchor="ctr" anchorCtr="0"/>
          <a:lstStyle>
            <a:lvl1pPr marL="0" indent="0" algn="ctr">
              <a:buNone/>
              <a:defRPr b="1"/>
            </a:lvl1pPr>
          </a:lstStyle>
          <a:p>
            <a:pPr lvl="0"/>
            <a:r>
              <a:rPr lang="de-DE" dirty="0"/>
              <a:t>XX,XX €</a:t>
            </a:r>
          </a:p>
        </p:txBody>
      </p:sp>
      <p:sp>
        <p:nvSpPr>
          <p:cNvPr id="18" name="Textplatzhalter 14">
            <a:extLst>
              <a:ext uri="{FF2B5EF4-FFF2-40B4-BE49-F238E27FC236}">
                <a16:creationId xmlns:a16="http://schemas.microsoft.com/office/drawing/2014/main" id="{9725D982-A4EF-446F-A5DF-F26996885DD8}"/>
              </a:ext>
            </a:extLst>
          </p:cNvPr>
          <p:cNvSpPr>
            <a:spLocks noGrp="1"/>
          </p:cNvSpPr>
          <p:nvPr>
            <p:ph type="body" sz="quarter" idx="15" hasCustomPrompt="1"/>
          </p:nvPr>
        </p:nvSpPr>
        <p:spPr>
          <a:xfrm>
            <a:off x="7043503" y="3132135"/>
            <a:ext cx="1343831" cy="593725"/>
          </a:xfrm>
        </p:spPr>
        <p:txBody>
          <a:bodyPr anchor="ctr" anchorCtr="0"/>
          <a:lstStyle>
            <a:lvl1pPr marL="0" indent="0" algn="ctr">
              <a:buNone/>
              <a:defRPr b="1">
                <a:solidFill>
                  <a:schemeClr val="bg1"/>
                </a:solidFill>
              </a:defRPr>
            </a:lvl1pPr>
          </a:lstStyle>
          <a:p>
            <a:pPr lvl="0"/>
            <a:r>
              <a:rPr lang="de-DE" dirty="0"/>
              <a:t>XX,XX €</a:t>
            </a:r>
          </a:p>
        </p:txBody>
      </p:sp>
      <p:sp>
        <p:nvSpPr>
          <p:cNvPr id="19" name="Textplatzhalter 14">
            <a:extLst>
              <a:ext uri="{FF2B5EF4-FFF2-40B4-BE49-F238E27FC236}">
                <a16:creationId xmlns:a16="http://schemas.microsoft.com/office/drawing/2014/main" id="{C72F051C-AC61-4D05-92BD-2F7E037C839E}"/>
              </a:ext>
            </a:extLst>
          </p:cNvPr>
          <p:cNvSpPr>
            <a:spLocks noGrp="1"/>
          </p:cNvSpPr>
          <p:nvPr>
            <p:ph type="body" sz="quarter" idx="16" hasCustomPrompt="1"/>
          </p:nvPr>
        </p:nvSpPr>
        <p:spPr>
          <a:xfrm>
            <a:off x="1843394" y="4300450"/>
            <a:ext cx="1175843" cy="369629"/>
          </a:xfrm>
        </p:spPr>
        <p:txBody>
          <a:bodyPr anchor="ctr" anchorCtr="0"/>
          <a:lstStyle>
            <a:lvl1pPr marL="0" indent="0" algn="ctr">
              <a:buNone/>
              <a:defRPr sz="1200" b="1">
                <a:solidFill>
                  <a:schemeClr val="bg1"/>
                </a:solidFill>
              </a:defRPr>
            </a:lvl1pPr>
          </a:lstStyle>
          <a:p>
            <a:pPr lvl="0"/>
            <a:r>
              <a:rPr lang="de-DE" dirty="0"/>
              <a:t>- XX,XX €</a:t>
            </a:r>
          </a:p>
        </p:txBody>
      </p:sp>
      <p:sp>
        <p:nvSpPr>
          <p:cNvPr id="20" name="Textplatzhalter 14">
            <a:extLst>
              <a:ext uri="{FF2B5EF4-FFF2-40B4-BE49-F238E27FC236}">
                <a16:creationId xmlns:a16="http://schemas.microsoft.com/office/drawing/2014/main" id="{67B4226D-D430-4DAB-9A7B-D43FE05F86A6}"/>
              </a:ext>
            </a:extLst>
          </p:cNvPr>
          <p:cNvSpPr>
            <a:spLocks noGrp="1"/>
          </p:cNvSpPr>
          <p:nvPr>
            <p:ph type="body" sz="quarter" idx="17" hasCustomPrompt="1"/>
          </p:nvPr>
        </p:nvSpPr>
        <p:spPr>
          <a:xfrm>
            <a:off x="3943238" y="4299555"/>
            <a:ext cx="1175843" cy="369629"/>
          </a:xfrm>
        </p:spPr>
        <p:txBody>
          <a:bodyPr anchor="ctr" anchorCtr="0"/>
          <a:lstStyle>
            <a:lvl1pPr marL="0" indent="0" algn="ctr">
              <a:buNone/>
              <a:defRPr sz="1200" b="1">
                <a:solidFill>
                  <a:schemeClr val="bg1"/>
                </a:solidFill>
              </a:defRPr>
            </a:lvl1pPr>
          </a:lstStyle>
          <a:p>
            <a:pPr lvl="0"/>
            <a:r>
              <a:rPr lang="de-DE" dirty="0"/>
              <a:t>- XX,XX €</a:t>
            </a:r>
          </a:p>
        </p:txBody>
      </p:sp>
      <p:sp>
        <p:nvSpPr>
          <p:cNvPr id="21" name="Textplatzhalter 14">
            <a:extLst>
              <a:ext uri="{FF2B5EF4-FFF2-40B4-BE49-F238E27FC236}">
                <a16:creationId xmlns:a16="http://schemas.microsoft.com/office/drawing/2014/main" id="{FE8033FC-9D48-4E3B-B234-E2EF10481D01}"/>
              </a:ext>
            </a:extLst>
          </p:cNvPr>
          <p:cNvSpPr>
            <a:spLocks noGrp="1"/>
          </p:cNvSpPr>
          <p:nvPr>
            <p:ph type="body" sz="quarter" idx="18" hasCustomPrompt="1"/>
          </p:nvPr>
        </p:nvSpPr>
        <p:spPr>
          <a:xfrm>
            <a:off x="6069693" y="4299553"/>
            <a:ext cx="1175843" cy="369629"/>
          </a:xfrm>
        </p:spPr>
        <p:txBody>
          <a:bodyPr anchor="ctr" anchorCtr="0"/>
          <a:lstStyle>
            <a:lvl1pPr marL="0" indent="0" algn="ctr">
              <a:buNone/>
              <a:defRPr sz="1200" b="1">
                <a:solidFill>
                  <a:schemeClr val="bg1"/>
                </a:solidFill>
              </a:defRPr>
            </a:lvl1pPr>
          </a:lstStyle>
          <a:p>
            <a:pPr lvl="0"/>
            <a:r>
              <a:rPr lang="de-DE" dirty="0"/>
              <a:t>+ XX,XX €</a:t>
            </a:r>
          </a:p>
        </p:txBody>
      </p:sp>
      <p:sp>
        <p:nvSpPr>
          <p:cNvPr id="22" name="Textplatzhalter 14">
            <a:extLst>
              <a:ext uri="{FF2B5EF4-FFF2-40B4-BE49-F238E27FC236}">
                <a16:creationId xmlns:a16="http://schemas.microsoft.com/office/drawing/2014/main" id="{C65D6CE7-AA0B-4A36-95A2-975BED9AA8DE}"/>
              </a:ext>
            </a:extLst>
          </p:cNvPr>
          <p:cNvSpPr>
            <a:spLocks noGrp="1"/>
          </p:cNvSpPr>
          <p:nvPr>
            <p:ph type="body" sz="quarter" idx="19" hasCustomPrompt="1"/>
          </p:nvPr>
        </p:nvSpPr>
        <p:spPr>
          <a:xfrm>
            <a:off x="1696006" y="4693996"/>
            <a:ext cx="1470620" cy="907951"/>
          </a:xfrm>
        </p:spPr>
        <p:txBody>
          <a:bodyPr anchor="t" anchorCtr="0"/>
          <a:lstStyle>
            <a:lvl1pPr marL="0" indent="0" algn="ctr">
              <a:buNone/>
              <a:defRPr sz="1200" b="0">
                <a:solidFill>
                  <a:schemeClr val="bg1"/>
                </a:solidFill>
              </a:defRPr>
            </a:lvl1pPr>
          </a:lstStyle>
          <a:p>
            <a:pPr lvl="0"/>
            <a:r>
              <a:rPr lang="de-DE" dirty="0"/>
              <a:t>Text Bearbeiten</a:t>
            </a:r>
          </a:p>
        </p:txBody>
      </p:sp>
      <p:sp>
        <p:nvSpPr>
          <p:cNvPr id="23" name="Textplatzhalter 14">
            <a:extLst>
              <a:ext uri="{FF2B5EF4-FFF2-40B4-BE49-F238E27FC236}">
                <a16:creationId xmlns:a16="http://schemas.microsoft.com/office/drawing/2014/main" id="{93113FAB-8035-4CEB-8009-1EA2E01C9BE7}"/>
              </a:ext>
            </a:extLst>
          </p:cNvPr>
          <p:cNvSpPr>
            <a:spLocks noGrp="1"/>
          </p:cNvSpPr>
          <p:nvPr>
            <p:ph type="body" sz="quarter" idx="20" hasCustomPrompt="1"/>
          </p:nvPr>
        </p:nvSpPr>
        <p:spPr>
          <a:xfrm>
            <a:off x="3795850" y="4693101"/>
            <a:ext cx="1470620" cy="907951"/>
          </a:xfrm>
        </p:spPr>
        <p:txBody>
          <a:bodyPr anchor="t" anchorCtr="0"/>
          <a:lstStyle>
            <a:lvl1pPr marL="0" indent="0" algn="ctr">
              <a:buNone/>
              <a:defRPr sz="1200" b="0">
                <a:solidFill>
                  <a:schemeClr val="bg1"/>
                </a:solidFill>
              </a:defRPr>
            </a:lvl1pPr>
          </a:lstStyle>
          <a:p>
            <a:pPr lvl="0"/>
            <a:r>
              <a:rPr lang="de-DE" dirty="0"/>
              <a:t>Text Bearbeiten</a:t>
            </a:r>
          </a:p>
        </p:txBody>
      </p:sp>
      <p:sp>
        <p:nvSpPr>
          <p:cNvPr id="24" name="Textplatzhalter 14">
            <a:extLst>
              <a:ext uri="{FF2B5EF4-FFF2-40B4-BE49-F238E27FC236}">
                <a16:creationId xmlns:a16="http://schemas.microsoft.com/office/drawing/2014/main" id="{0EE436BB-5615-4A34-BA69-6D97D8670265}"/>
              </a:ext>
            </a:extLst>
          </p:cNvPr>
          <p:cNvSpPr>
            <a:spLocks noGrp="1"/>
          </p:cNvSpPr>
          <p:nvPr>
            <p:ph type="body" sz="quarter" idx="21" hasCustomPrompt="1"/>
          </p:nvPr>
        </p:nvSpPr>
        <p:spPr>
          <a:xfrm>
            <a:off x="5922304" y="4693099"/>
            <a:ext cx="1470620" cy="907951"/>
          </a:xfrm>
        </p:spPr>
        <p:txBody>
          <a:bodyPr anchor="t" anchorCtr="0"/>
          <a:lstStyle>
            <a:lvl1pPr marL="0" indent="0" algn="ctr">
              <a:buNone/>
              <a:defRPr sz="1200" b="0">
                <a:solidFill>
                  <a:schemeClr val="bg1"/>
                </a:solidFill>
              </a:defRPr>
            </a:lvl1pPr>
          </a:lstStyle>
          <a:p>
            <a:pPr lvl="0"/>
            <a:r>
              <a:rPr lang="de-DE" dirty="0"/>
              <a:t>Text Bearbeiten</a:t>
            </a:r>
          </a:p>
        </p:txBody>
      </p:sp>
      <p:sp>
        <p:nvSpPr>
          <p:cNvPr id="25" name="Textplatzhalter 14">
            <a:extLst>
              <a:ext uri="{FF2B5EF4-FFF2-40B4-BE49-F238E27FC236}">
                <a16:creationId xmlns:a16="http://schemas.microsoft.com/office/drawing/2014/main" id="{4212E87D-2082-4A82-B349-72BF43E2FAE3}"/>
              </a:ext>
            </a:extLst>
          </p:cNvPr>
          <p:cNvSpPr>
            <a:spLocks noGrp="1"/>
          </p:cNvSpPr>
          <p:nvPr>
            <p:ph type="body" sz="quarter" idx="22" hasCustomPrompt="1"/>
          </p:nvPr>
        </p:nvSpPr>
        <p:spPr>
          <a:xfrm>
            <a:off x="380010" y="2013481"/>
            <a:ext cx="2013432" cy="369629"/>
          </a:xfrm>
        </p:spPr>
        <p:txBody>
          <a:bodyPr anchor="ctr" anchorCtr="0"/>
          <a:lstStyle>
            <a:lvl1pPr marL="0" indent="0" algn="ctr">
              <a:buNone/>
              <a:defRPr sz="1200" b="1">
                <a:solidFill>
                  <a:schemeClr val="bg1"/>
                </a:solidFill>
              </a:defRPr>
            </a:lvl1pPr>
          </a:lstStyle>
          <a:p>
            <a:pPr lvl="0"/>
            <a:r>
              <a:rPr lang="de-DE" dirty="0"/>
              <a:t>Text Bearbeiten</a:t>
            </a:r>
          </a:p>
        </p:txBody>
      </p:sp>
      <p:sp>
        <p:nvSpPr>
          <p:cNvPr id="26" name="Textplatzhalter 14">
            <a:extLst>
              <a:ext uri="{FF2B5EF4-FFF2-40B4-BE49-F238E27FC236}">
                <a16:creationId xmlns:a16="http://schemas.microsoft.com/office/drawing/2014/main" id="{5BEFC9E6-8C27-4409-89F1-06F214C8CA76}"/>
              </a:ext>
            </a:extLst>
          </p:cNvPr>
          <p:cNvSpPr>
            <a:spLocks noGrp="1"/>
          </p:cNvSpPr>
          <p:nvPr>
            <p:ph type="body" sz="quarter" idx="23" hasCustomPrompt="1"/>
          </p:nvPr>
        </p:nvSpPr>
        <p:spPr>
          <a:xfrm>
            <a:off x="6750558" y="2013480"/>
            <a:ext cx="2013432" cy="369629"/>
          </a:xfrm>
        </p:spPr>
        <p:txBody>
          <a:bodyPr anchor="ctr" anchorCtr="0"/>
          <a:lstStyle>
            <a:lvl1pPr marL="0" indent="0" algn="ctr">
              <a:buNone/>
              <a:defRPr sz="1200" b="1">
                <a:solidFill>
                  <a:schemeClr val="bg1"/>
                </a:solidFill>
              </a:defRPr>
            </a:lvl1pPr>
          </a:lstStyle>
          <a:p>
            <a:pPr lvl="0"/>
            <a:r>
              <a:rPr lang="de-DE" dirty="0"/>
              <a:t>Text Bearbeiten</a:t>
            </a:r>
          </a:p>
        </p:txBody>
      </p:sp>
      <p:pic>
        <p:nvPicPr>
          <p:cNvPr id="13" name="Grafik 12">
            <a:extLst>
              <a:ext uri="{FF2B5EF4-FFF2-40B4-BE49-F238E27FC236}">
                <a16:creationId xmlns:a16="http://schemas.microsoft.com/office/drawing/2014/main" id="{95A5EF73-70BB-4187-909E-F97250BB0FE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514772" y="6392373"/>
            <a:ext cx="346598" cy="450250"/>
          </a:xfrm>
          <a:prstGeom prst="rect">
            <a:avLst/>
          </a:prstGeom>
        </p:spPr>
      </p:pic>
    </p:spTree>
    <p:extLst>
      <p:ext uri="{BB962C8B-B14F-4D97-AF65-F5344CB8AC3E}">
        <p14:creationId xmlns:p14="http://schemas.microsoft.com/office/powerpoint/2010/main" val="2755882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nk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7D10B4DC-169B-458D-9256-6521E813AC25}"/>
              </a:ext>
            </a:extLst>
          </p:cNvPr>
          <p:cNvSpPr>
            <a:spLocks noGrp="1"/>
          </p:cNvSpPr>
          <p:nvPr>
            <p:ph type="ftr" sz="quarter" idx="10"/>
          </p:nvPr>
        </p:nvSpPr>
        <p:spPr/>
        <p:txBody>
          <a:bodyPr/>
          <a:lstStyle/>
          <a:p>
            <a:r>
              <a:rPr lang="de-DE"/>
              <a:t>Titel des Vortrags, Name des Referenten, Veranstaltung, Datum</a:t>
            </a:r>
            <a:endParaRPr lang="de-DE" dirty="0"/>
          </a:p>
        </p:txBody>
      </p:sp>
      <p:sp>
        <p:nvSpPr>
          <p:cNvPr id="4" name="Foliennummernplatzhalter 3">
            <a:extLst>
              <a:ext uri="{FF2B5EF4-FFF2-40B4-BE49-F238E27FC236}">
                <a16:creationId xmlns:a16="http://schemas.microsoft.com/office/drawing/2014/main" id="{EDA8ACE0-A695-4433-94C0-01CB5F7CB074}"/>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5" name="Rechteck 4">
            <a:extLst>
              <a:ext uri="{FF2B5EF4-FFF2-40B4-BE49-F238E27FC236}">
                <a16:creationId xmlns:a16="http://schemas.microsoft.com/office/drawing/2014/main" id="{204114EB-28B6-4BA9-8411-9FA2892FA473}"/>
              </a:ext>
            </a:extLst>
          </p:cNvPr>
          <p:cNvSpPr/>
          <p:nvPr userDrawn="1"/>
        </p:nvSpPr>
        <p:spPr>
          <a:xfrm>
            <a:off x="68581" y="1"/>
            <a:ext cx="9075419"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6" name="Titelplatzhalter 1">
            <a:extLst>
              <a:ext uri="{FF2B5EF4-FFF2-40B4-BE49-F238E27FC236}">
                <a16:creationId xmlns:a16="http://schemas.microsoft.com/office/drawing/2014/main" id="{91D1E354-655E-4F6E-A081-8978C0CD95D3}"/>
              </a:ext>
            </a:extLst>
          </p:cNvPr>
          <p:cNvSpPr>
            <a:spLocks noGrp="1"/>
          </p:cNvSpPr>
          <p:nvPr>
            <p:ph type="title" hasCustomPrompt="1"/>
          </p:nvPr>
        </p:nvSpPr>
        <p:spPr>
          <a:xfrm>
            <a:off x="1156224" y="2602318"/>
            <a:ext cx="4006447" cy="2062353"/>
          </a:xfrm>
          <a:prstGeom prst="rect">
            <a:avLst/>
          </a:prstGeom>
        </p:spPr>
        <p:txBody>
          <a:bodyPr vert="horz" lIns="0" tIns="45720" rIns="0" bIns="72000" rtlCol="0" anchor="b">
            <a:noAutofit/>
          </a:bodyPr>
          <a:lstStyle>
            <a:lvl1pPr algn="ctr">
              <a:defRPr sz="3600" b="1">
                <a:solidFill>
                  <a:schemeClr val="bg1"/>
                </a:solidFill>
              </a:defRPr>
            </a:lvl1pPr>
          </a:lstStyle>
          <a:p>
            <a:r>
              <a:rPr lang="de-DE" dirty="0"/>
              <a:t>Danke an alle Helferinnen und </a:t>
            </a:r>
            <a:r>
              <a:rPr lang="de-DE" dirty="0" err="1"/>
              <a:t>helfer</a:t>
            </a:r>
            <a:endParaRPr lang="de-DE" dirty="0"/>
          </a:p>
        </p:txBody>
      </p:sp>
      <p:cxnSp>
        <p:nvCxnSpPr>
          <p:cNvPr id="7" name="Gerader Verbinder 6">
            <a:extLst>
              <a:ext uri="{FF2B5EF4-FFF2-40B4-BE49-F238E27FC236}">
                <a16:creationId xmlns:a16="http://schemas.microsoft.com/office/drawing/2014/main" id="{58E1427A-6E5B-4315-A761-A7D9501827A9}"/>
              </a:ext>
            </a:extLst>
          </p:cNvPr>
          <p:cNvCxnSpPr>
            <a:cxnSpLocks/>
          </p:cNvCxnSpPr>
          <p:nvPr userDrawn="1"/>
        </p:nvCxnSpPr>
        <p:spPr>
          <a:xfrm>
            <a:off x="1156224" y="5044147"/>
            <a:ext cx="4006447" cy="0"/>
          </a:xfrm>
          <a:prstGeom prst="line">
            <a:avLst/>
          </a:prstGeom>
          <a:ln w="92075"/>
        </p:spPr>
        <p:style>
          <a:lnRef idx="1">
            <a:schemeClr val="accent1"/>
          </a:lnRef>
          <a:fillRef idx="0">
            <a:schemeClr val="accent1"/>
          </a:fillRef>
          <a:effectRef idx="0">
            <a:schemeClr val="accent1"/>
          </a:effectRef>
          <a:fontRef idx="minor">
            <a:schemeClr val="tx1"/>
          </a:fontRef>
        </p:style>
      </p:cxnSp>
      <p:pic>
        <p:nvPicPr>
          <p:cNvPr id="10" name="Grafik 9" descr="Ein Bild, das Zeichnung, Essen enthält.&#10;&#10;Automatisch generierte Beschreibung">
            <a:extLst>
              <a:ext uri="{FF2B5EF4-FFF2-40B4-BE49-F238E27FC236}">
                <a16:creationId xmlns:a16="http://schemas.microsoft.com/office/drawing/2014/main" id="{4031A778-C618-4B4C-9809-B9DD0A47D7FF}"/>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r="77090"/>
          <a:stretch/>
        </p:blipFill>
        <p:spPr>
          <a:xfrm>
            <a:off x="1156224" y="332418"/>
            <a:ext cx="1188720" cy="1052024"/>
          </a:xfrm>
          <a:prstGeom prst="rect">
            <a:avLst/>
          </a:prstGeom>
        </p:spPr>
      </p:pic>
      <p:sp>
        <p:nvSpPr>
          <p:cNvPr id="14" name="Textplatzhalter 13">
            <a:extLst>
              <a:ext uri="{FF2B5EF4-FFF2-40B4-BE49-F238E27FC236}">
                <a16:creationId xmlns:a16="http://schemas.microsoft.com/office/drawing/2014/main" id="{DC056CA4-83F6-485C-B4C5-483E4A2C8C11}"/>
              </a:ext>
            </a:extLst>
          </p:cNvPr>
          <p:cNvSpPr>
            <a:spLocks noGrp="1"/>
          </p:cNvSpPr>
          <p:nvPr>
            <p:ph type="body" sz="quarter" idx="12" hasCustomPrompt="1"/>
          </p:nvPr>
        </p:nvSpPr>
        <p:spPr>
          <a:xfrm>
            <a:off x="6179344" y="0"/>
            <a:ext cx="1995488" cy="6858000"/>
          </a:xfrm>
        </p:spPr>
        <p:txBody>
          <a:bodyPr/>
          <a:lstStyle>
            <a:lvl1pPr marL="0" indent="0" algn="ctr">
              <a:buNone/>
              <a:defRPr>
                <a:solidFill>
                  <a:schemeClr val="bg1"/>
                </a:solidFill>
              </a:defRPr>
            </a:lvl1pPr>
          </a:lstStyle>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a:p>
            <a:pPr lvl="0"/>
            <a:r>
              <a:rPr lang="de-DE" dirty="0"/>
              <a:t>Name</a:t>
            </a:r>
          </a:p>
        </p:txBody>
      </p:sp>
    </p:spTree>
    <p:extLst>
      <p:ext uri="{BB962C8B-B14F-4D97-AF65-F5344CB8AC3E}">
        <p14:creationId xmlns:p14="http://schemas.microsoft.com/office/powerpoint/2010/main" val="290665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0" fill="hold"/>
                                        <p:tgtEl>
                                          <p:spTgt spid="14"/>
                                        </p:tgtEl>
                                        <p:attrNameLst>
                                          <p:attrName>ppt_x</p:attrName>
                                        </p:attrNameLst>
                                      </p:cBhvr>
                                      <p:tavLst>
                                        <p:tav tm="0">
                                          <p:val>
                                            <p:strVal val="#ppt_x"/>
                                          </p:val>
                                        </p:tav>
                                        <p:tav tm="100000">
                                          <p:val>
                                            <p:strVal val="#ppt_x"/>
                                          </p:val>
                                        </p:tav>
                                      </p:tavLst>
                                    </p:anim>
                                    <p:anim calcmode="lin" valueType="num">
                                      <p:cBhvr additive="base">
                                        <p:cTn id="8" dur="30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30000" fill="hold"/>
                        <p:tgtEl>
                          <p:spTgt spid="14"/>
                        </p:tgtEl>
                        <p:attrNameLst>
                          <p:attrName>ppt_x</p:attrName>
                        </p:attrNameLst>
                      </p:cBhvr>
                      <p:tavLst>
                        <p:tav tm="0">
                          <p:val>
                            <p:strVal val="#ppt_x"/>
                          </p:val>
                        </p:tav>
                        <p:tav tm="100000">
                          <p:val>
                            <p:strVal val="#ppt_x"/>
                          </p:val>
                        </p:tav>
                      </p:tavLst>
                    </p:anim>
                    <p:anim calcmode="lin" valueType="num">
                      <p:cBhvr additive="base">
                        <p:cTn dur="300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D9E47-44D4-4739-B425-79A7F00DD7B8}"/>
              </a:ext>
            </a:extLst>
          </p:cNvPr>
          <p:cNvSpPr>
            <a:spLocks noGrp="1"/>
          </p:cNvSpPr>
          <p:nvPr>
            <p:ph type="title"/>
          </p:nvPr>
        </p:nvSpPr>
        <p:spPr>
          <a:xfrm>
            <a:off x="251222" y="333379"/>
            <a:ext cx="8641556" cy="1032506"/>
          </a:xfrm>
          <a:prstGeom prst="rect">
            <a:avLst/>
          </a:prstGeom>
        </p:spPr>
        <p:txBody>
          <a:bodyPr/>
          <a:lstStyle/>
          <a:p>
            <a:r>
              <a:rPr lang="de-DE" dirty="0"/>
              <a:t>Mastertitelformat bearbeiten</a:t>
            </a:r>
          </a:p>
        </p:txBody>
      </p:sp>
      <p:sp>
        <p:nvSpPr>
          <p:cNvPr id="5" name="Foliennummernplatzhalter 4">
            <a:extLst>
              <a:ext uri="{FF2B5EF4-FFF2-40B4-BE49-F238E27FC236}">
                <a16:creationId xmlns:a16="http://schemas.microsoft.com/office/drawing/2014/main" id="{6E6232B0-457A-4201-9E2E-0F3F018775FC}"/>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3" name="Fußzeilenplatzhalter 2">
            <a:extLst>
              <a:ext uri="{FF2B5EF4-FFF2-40B4-BE49-F238E27FC236}">
                <a16:creationId xmlns:a16="http://schemas.microsoft.com/office/drawing/2014/main" id="{022F8230-0FC4-4B7C-8510-96FA1CBAF31A}"/>
              </a:ext>
            </a:extLst>
          </p:cNvPr>
          <p:cNvSpPr>
            <a:spLocks noGrp="1"/>
          </p:cNvSpPr>
          <p:nvPr>
            <p:ph type="ftr" sz="quarter" idx="13"/>
          </p:nvPr>
        </p:nvSpPr>
        <p:spPr/>
        <p:txBody>
          <a:bodyPr/>
          <a:lstStyle>
            <a:lvl1pPr>
              <a:defRPr>
                <a:solidFill>
                  <a:schemeClr val="accent3">
                    <a:lumMod val="75000"/>
                  </a:schemeClr>
                </a:solidFill>
              </a:defRPr>
            </a:lvl1pPr>
          </a:lstStyle>
          <a:p>
            <a:r>
              <a:rPr lang="de-DE"/>
              <a:t>Titel des Vortrags, Name des Referenten, Veranstaltung, Datum</a:t>
            </a:r>
            <a:endParaRPr lang="de-DE" dirty="0"/>
          </a:p>
        </p:txBody>
      </p:sp>
      <p:pic>
        <p:nvPicPr>
          <p:cNvPr id="4" name="Grafik 3">
            <a:extLst>
              <a:ext uri="{FF2B5EF4-FFF2-40B4-BE49-F238E27FC236}">
                <a16:creationId xmlns:a16="http://schemas.microsoft.com/office/drawing/2014/main" id="{CA388C71-9F39-41C7-9F38-E7EAF8EBB6C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514772" y="6392373"/>
            <a:ext cx="346598" cy="450250"/>
          </a:xfrm>
          <a:prstGeom prst="rect">
            <a:avLst/>
          </a:prstGeom>
        </p:spPr>
      </p:pic>
    </p:spTree>
    <p:extLst>
      <p:ext uri="{BB962C8B-B14F-4D97-AF65-F5344CB8AC3E}">
        <p14:creationId xmlns:p14="http://schemas.microsoft.com/office/powerpoint/2010/main" val="2862344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cxnSp>
        <p:nvCxnSpPr>
          <p:cNvPr id="4" name="Straight Connector 9">
            <a:extLst>
              <a:ext uri="{FF2B5EF4-FFF2-40B4-BE49-F238E27FC236}">
                <a16:creationId xmlns:a16="http://schemas.microsoft.com/office/drawing/2014/main" id="{1A1ED2F8-AB5B-4979-B279-27789022ADE1}"/>
              </a:ext>
            </a:extLst>
          </p:cNvPr>
          <p:cNvCxnSpPr>
            <a:cxnSpLocks noChangeShapeType="1"/>
          </p:cNvCxnSpPr>
          <p:nvPr/>
        </p:nvCxnSpPr>
        <p:spPr bwMode="auto">
          <a:xfrm flipH="1">
            <a:off x="338827" y="6480429"/>
            <a:ext cx="8426148" cy="0"/>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cxnSp>
      <p:sp>
        <p:nvSpPr>
          <p:cNvPr id="5" name="TextBox 7">
            <a:extLst>
              <a:ext uri="{FF2B5EF4-FFF2-40B4-BE49-F238E27FC236}">
                <a16:creationId xmlns:a16="http://schemas.microsoft.com/office/drawing/2014/main" id="{476A281A-51C3-4014-B8E9-4B96DA870285}"/>
              </a:ext>
            </a:extLst>
          </p:cNvPr>
          <p:cNvSpPr txBox="1">
            <a:spLocks noChangeArrowheads="1"/>
          </p:cNvSpPr>
          <p:nvPr/>
        </p:nvSpPr>
        <p:spPr bwMode="auto">
          <a:xfrm>
            <a:off x="2449317" y="6359841"/>
            <a:ext cx="65" cy="155355"/>
          </a:xfrm>
          <a:prstGeom prst="rect">
            <a:avLst/>
          </a:prstGeom>
          <a:noFill/>
          <a:ln>
            <a:noFill/>
          </a:ln>
        </p:spPr>
        <p:txBody>
          <a:bodyPr wrap="none" lIns="0" tIns="13703" rIns="0" bIns="87699">
            <a:spAutoFit/>
          </a:bodyPr>
          <a:lstStyle>
            <a:lvl1pPr algn="l" eaLnBrk="0" hangingPunct="0">
              <a:defRPr>
                <a:solidFill>
                  <a:schemeClr val="tx1"/>
                </a:solidFill>
                <a:latin typeface="Arial" panose="020B0604020202020204" pitchFamily="34" charset="0"/>
                <a:ea typeface="MS PGothic" panose="020B0600070205080204" pitchFamily="34" charset="-128"/>
              </a:defRPr>
            </a:lvl1pPr>
            <a:lvl2pPr marL="742950" indent="-285750" algn="l" eaLnBrk="0" hangingPunct="0">
              <a:defRPr>
                <a:solidFill>
                  <a:schemeClr val="tx1"/>
                </a:solidFill>
                <a:latin typeface="Arial" panose="020B0604020202020204" pitchFamily="34" charset="0"/>
                <a:ea typeface="MS PGothic" panose="020B0600070205080204" pitchFamily="34" charset="-128"/>
              </a:defRPr>
            </a:lvl2pPr>
            <a:lvl3pPr marL="1143000" indent="-228600" algn="l" eaLnBrk="0" hangingPunct="0">
              <a:defRPr>
                <a:solidFill>
                  <a:schemeClr val="tx1"/>
                </a:solidFill>
                <a:latin typeface="Arial" panose="020B0604020202020204" pitchFamily="34" charset="0"/>
                <a:ea typeface="MS PGothic" panose="020B0600070205080204" pitchFamily="34" charset="-128"/>
              </a:defRPr>
            </a:lvl3pPr>
            <a:lvl4pPr marL="1600200" indent="-228600" algn="l" eaLnBrk="0" hangingPunct="0">
              <a:defRPr>
                <a:solidFill>
                  <a:schemeClr val="tx1"/>
                </a:solidFill>
                <a:latin typeface="Arial" panose="020B0604020202020204" pitchFamily="34" charset="0"/>
                <a:ea typeface="MS PGothic" panose="020B0600070205080204" pitchFamily="34" charset="-128"/>
              </a:defRPr>
            </a:lvl4pPr>
            <a:lvl5pPr marL="2057400" indent="-228600" algn="l" eaLnBrk="0" hangingPunct="0">
              <a:defRPr>
                <a:solidFill>
                  <a:schemeClr val="tx1"/>
                </a:solidFill>
                <a:latin typeface="Arial" panose="020B0604020202020204" pitchFamily="34" charset="0"/>
                <a:ea typeface="MS PGothic" panose="020B0600070205080204" pitchFamily="34" charset="-128"/>
              </a:defRPr>
            </a:lvl5pPr>
            <a:lvl6pPr marL="2514600" indent="-228600" defTabSz="10080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10080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10080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10080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de-DE" sz="344">
              <a:solidFill>
                <a:srgbClr val="000000"/>
              </a:solidFill>
              <a:cs typeface="Arial" panose="020B0604020202020204" pitchFamily="34" charset="0"/>
            </a:endParaRPr>
          </a:p>
        </p:txBody>
      </p:sp>
      <p:sp>
        <p:nvSpPr>
          <p:cNvPr id="7" name="Textfeld 3">
            <a:extLst>
              <a:ext uri="{FF2B5EF4-FFF2-40B4-BE49-F238E27FC236}">
                <a16:creationId xmlns:a16="http://schemas.microsoft.com/office/drawing/2014/main" id="{61C768BC-3ECF-496E-A2F2-808ACB79E397}"/>
              </a:ext>
            </a:extLst>
          </p:cNvPr>
          <p:cNvSpPr txBox="1">
            <a:spLocks noChangeArrowheads="1"/>
          </p:cNvSpPr>
          <p:nvPr userDrawn="1"/>
        </p:nvSpPr>
        <p:spPr bwMode="auto">
          <a:xfrm>
            <a:off x="261300" y="6504838"/>
            <a:ext cx="1640672" cy="88109"/>
          </a:xfrm>
          <a:prstGeom prst="rect">
            <a:avLst/>
          </a:prstGeom>
          <a:noFill/>
          <a:ln>
            <a:noFill/>
          </a:ln>
        </p:spPr>
        <p:txBody>
          <a:bodyPr wrap="square" lIns="34805" tIns="17403" rIns="34805" bIns="17403">
            <a:spAutoFit/>
          </a:bodyPr>
          <a:lstStyle>
            <a:lvl1pPr>
              <a:defRPr sz="900">
                <a:solidFill>
                  <a:srgbClr val="0018A8"/>
                </a:solidFill>
                <a:latin typeface="Arial" panose="020B0604020202020204" pitchFamily="34" charset="0"/>
                <a:ea typeface="MS PGothic" panose="020B0600070205080204" pitchFamily="34" charset="-128"/>
              </a:defRPr>
            </a:lvl1pPr>
            <a:lvl2pPr indent="-47625">
              <a:defRPr sz="900">
                <a:solidFill>
                  <a:srgbClr val="0018A8"/>
                </a:solidFill>
                <a:latin typeface="Arial" panose="020B0604020202020204" pitchFamily="34" charset="0"/>
                <a:ea typeface="MS PGothic" panose="020B0600070205080204" pitchFamily="34" charset="-128"/>
              </a:defRPr>
            </a:lvl2pPr>
            <a:lvl3pPr>
              <a:defRPr sz="900">
                <a:solidFill>
                  <a:srgbClr val="0018A8"/>
                </a:solidFill>
                <a:latin typeface="Arial" panose="020B0604020202020204" pitchFamily="34" charset="0"/>
                <a:ea typeface="MS PGothic" panose="020B0600070205080204" pitchFamily="34" charset="-128"/>
              </a:defRPr>
            </a:lvl3pPr>
            <a:lvl4pPr>
              <a:defRPr sz="900">
                <a:solidFill>
                  <a:srgbClr val="0018A8"/>
                </a:solidFill>
                <a:latin typeface="Arial" panose="020B0604020202020204" pitchFamily="34" charset="0"/>
                <a:ea typeface="MS PGothic" panose="020B0600070205080204" pitchFamily="34" charset="-128"/>
              </a:defRPr>
            </a:lvl4pPr>
            <a:lvl5pPr marL="2014538" indent="-185738">
              <a:defRPr sz="900">
                <a:solidFill>
                  <a:srgbClr val="0018A8"/>
                </a:solidFill>
                <a:latin typeface="Arial" panose="020B0604020202020204" pitchFamily="34" charset="0"/>
                <a:ea typeface="MS PGothic" panose="020B0600070205080204" pitchFamily="34" charset="-128"/>
              </a:defRPr>
            </a:lvl5pPr>
            <a:lvl6pPr marL="2471738" indent="-185738" defTabSz="1008063"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6pPr>
            <a:lvl7pPr marL="2928938" indent="-185738" defTabSz="1008063"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7pPr>
            <a:lvl8pPr marL="3386138" indent="-185738" defTabSz="1008063"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8pPr>
            <a:lvl9pPr marL="3843338" indent="-185738" defTabSz="1008063"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9pPr>
          </a:lstStyle>
          <a:p>
            <a:pPr eaLnBrk="1" hangingPunct="1">
              <a:defRPr/>
            </a:pPr>
            <a:r>
              <a:rPr lang="en-US" altLang="de-DE" sz="344" baseline="0" dirty="0" err="1"/>
              <a:t>LionsSEN</a:t>
            </a:r>
            <a:r>
              <a:rPr lang="en-US" altLang="de-DE" sz="344" baseline="0" dirty="0"/>
              <a:t> AG 111 NH DV </a:t>
            </a:r>
            <a:r>
              <a:rPr lang="en-US" altLang="de-DE" sz="344" baseline="0"/>
              <a:t>25.3.23 in EIN </a:t>
            </a:r>
            <a:endParaRPr lang="de-DE" altLang="de-DE" sz="383" dirty="0"/>
          </a:p>
        </p:txBody>
      </p:sp>
      <p:sp>
        <p:nvSpPr>
          <p:cNvPr id="8" name="Textfeld 13">
            <a:extLst>
              <a:ext uri="{FF2B5EF4-FFF2-40B4-BE49-F238E27FC236}">
                <a16:creationId xmlns:a16="http://schemas.microsoft.com/office/drawing/2014/main" id="{DE07B438-2949-4BA8-9D78-22A4DB1BF7ED}"/>
              </a:ext>
            </a:extLst>
          </p:cNvPr>
          <p:cNvSpPr txBox="1">
            <a:spLocks noChangeArrowheads="1"/>
          </p:cNvSpPr>
          <p:nvPr userDrawn="1"/>
        </p:nvSpPr>
        <p:spPr bwMode="auto">
          <a:xfrm>
            <a:off x="3855653" y="6503402"/>
            <a:ext cx="1871203" cy="94073"/>
          </a:xfrm>
          <a:prstGeom prst="rect">
            <a:avLst/>
          </a:prstGeom>
          <a:noFill/>
          <a:ln>
            <a:noFill/>
          </a:ln>
        </p:spPr>
        <p:txBody>
          <a:bodyPr wrap="square" lIns="34805" tIns="17403" rIns="34805" bIns="17403">
            <a:spAutoFit/>
          </a:bodyPr>
          <a:lstStyle>
            <a:lvl1pPr>
              <a:defRPr sz="3200">
                <a:solidFill>
                  <a:srgbClr val="0018A8"/>
                </a:solidFill>
                <a:latin typeface="Britannic Bold" panose="020B0903060703020204" pitchFamily="34" charset="0"/>
                <a:ea typeface="MS PGothic" panose="020B0600070205080204" pitchFamily="34" charset="-128"/>
              </a:defRPr>
            </a:lvl1pPr>
            <a:lvl2pPr indent="-47625">
              <a:defRPr sz="3200">
                <a:solidFill>
                  <a:srgbClr val="0018A8"/>
                </a:solidFill>
                <a:latin typeface="Britannic Bold" panose="020B0903060703020204" pitchFamily="34" charset="0"/>
                <a:ea typeface="MS PGothic" panose="020B0600070205080204" pitchFamily="34" charset="-128"/>
              </a:defRPr>
            </a:lvl2pPr>
            <a:lvl3pPr>
              <a:defRPr sz="3200">
                <a:solidFill>
                  <a:srgbClr val="0018A8"/>
                </a:solidFill>
                <a:latin typeface="Britannic Bold" panose="020B0903060703020204" pitchFamily="34" charset="0"/>
                <a:ea typeface="MS PGothic" panose="020B0600070205080204" pitchFamily="34" charset="-128"/>
              </a:defRPr>
            </a:lvl3pPr>
            <a:lvl4pPr>
              <a:defRPr sz="3200">
                <a:solidFill>
                  <a:srgbClr val="0018A8"/>
                </a:solidFill>
                <a:latin typeface="Britannic Bold" panose="020B0903060703020204" pitchFamily="34" charset="0"/>
                <a:ea typeface="MS PGothic" panose="020B0600070205080204" pitchFamily="34" charset="-128"/>
              </a:defRPr>
            </a:lvl4pPr>
            <a:lvl5pPr marL="2014538" indent="-185738">
              <a:defRPr sz="32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2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2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2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200">
                <a:solidFill>
                  <a:srgbClr val="0018A8"/>
                </a:solidFill>
                <a:latin typeface="Britannic Bold" panose="020B0903060703020204" pitchFamily="34" charset="0"/>
                <a:ea typeface="MS PGothic" panose="020B0600070205080204" pitchFamily="34" charset="-128"/>
              </a:defRPr>
            </a:lvl9pPr>
          </a:lstStyle>
          <a:p>
            <a:pPr algn="ctr">
              <a:defRPr/>
            </a:pPr>
            <a:r>
              <a:rPr lang="de-DE" altLang="de-DE" sz="383" dirty="0">
                <a:latin typeface="Arial" panose="020B0604020202020204" pitchFamily="34" charset="0"/>
              </a:rPr>
              <a:t>   </a:t>
            </a:r>
            <a:fld id="{E8839321-82C4-4E2F-AACD-CFEDED8E6CB4}" type="datetime5">
              <a:rPr lang="de-DE" altLang="de-DE" sz="344" baseline="0" smtClean="0">
                <a:latin typeface="Arial" panose="020B0604020202020204" pitchFamily="34" charset="0"/>
              </a:rPr>
              <a:pPr algn="ctr">
                <a:defRPr/>
              </a:pPr>
              <a:t>24-05-05</a:t>
            </a:fld>
            <a:r>
              <a:rPr lang="de-DE" altLang="de-DE" sz="383" dirty="0">
                <a:latin typeface="Arial" panose="020B0604020202020204" pitchFamily="34" charset="0"/>
              </a:rPr>
              <a:t> </a:t>
            </a:r>
          </a:p>
        </p:txBody>
      </p:sp>
      <p:sp>
        <p:nvSpPr>
          <p:cNvPr id="9" name="Textfeld 15">
            <a:extLst>
              <a:ext uri="{FF2B5EF4-FFF2-40B4-BE49-F238E27FC236}">
                <a16:creationId xmlns:a16="http://schemas.microsoft.com/office/drawing/2014/main" id="{9E968694-BB1A-4933-AE67-49D1616C6C6D}"/>
              </a:ext>
            </a:extLst>
          </p:cNvPr>
          <p:cNvSpPr txBox="1">
            <a:spLocks noChangeArrowheads="1"/>
          </p:cNvSpPr>
          <p:nvPr userDrawn="1"/>
        </p:nvSpPr>
        <p:spPr bwMode="auto">
          <a:xfrm>
            <a:off x="7958111" y="6503402"/>
            <a:ext cx="880087" cy="94073"/>
          </a:xfrm>
          <a:prstGeom prst="rect">
            <a:avLst/>
          </a:prstGeom>
          <a:noFill/>
          <a:ln>
            <a:noFill/>
          </a:ln>
        </p:spPr>
        <p:txBody>
          <a:bodyPr lIns="34805" tIns="17403" rIns="34805" bIns="17403">
            <a:spAutoFit/>
          </a:bodyPr>
          <a:lstStyle>
            <a:lvl1pPr>
              <a:defRPr sz="3600">
                <a:solidFill>
                  <a:srgbClr val="0018A8"/>
                </a:solidFill>
                <a:latin typeface="Britannic Bold" panose="020B0903060703020204" pitchFamily="34" charset="0"/>
                <a:ea typeface="MS PGothic" panose="020B0600070205080204" pitchFamily="34" charset="-128"/>
              </a:defRPr>
            </a:lvl1pPr>
            <a:lvl2pPr marL="742950" indent="-285750">
              <a:defRPr sz="3600">
                <a:solidFill>
                  <a:srgbClr val="0018A8"/>
                </a:solidFill>
                <a:latin typeface="Britannic Bold" panose="020B0903060703020204" pitchFamily="34" charset="0"/>
                <a:ea typeface="MS PGothic" panose="020B0600070205080204" pitchFamily="34" charset="-128"/>
              </a:defRPr>
            </a:lvl2pPr>
            <a:lvl3pPr marL="1143000" indent="-228600">
              <a:defRPr sz="3600">
                <a:solidFill>
                  <a:srgbClr val="0018A8"/>
                </a:solidFill>
                <a:latin typeface="Britannic Bold" panose="020B0903060703020204" pitchFamily="34" charset="0"/>
                <a:ea typeface="MS PGothic" panose="020B0600070205080204" pitchFamily="34" charset="-128"/>
              </a:defRPr>
            </a:lvl3pPr>
            <a:lvl4pPr marL="1600200" indent="-228600">
              <a:defRPr sz="3600">
                <a:solidFill>
                  <a:srgbClr val="0018A8"/>
                </a:solidFill>
                <a:latin typeface="Britannic Bold" panose="020B0903060703020204" pitchFamily="34" charset="0"/>
                <a:ea typeface="MS PGothic" panose="020B0600070205080204" pitchFamily="34" charset="-128"/>
              </a:defRPr>
            </a:lvl4pPr>
            <a:lvl5pPr marL="2057400" indent="-228600">
              <a:defRPr sz="3600">
                <a:solidFill>
                  <a:srgbClr val="0018A8"/>
                </a:solidFill>
                <a:latin typeface="Britannic Bold" panose="020B0903060703020204" pitchFamily="34" charset="0"/>
                <a:ea typeface="MS PGothic" panose="020B0600070205080204" pitchFamily="34" charset="-128"/>
              </a:defRPr>
            </a:lvl5pPr>
            <a:lvl6pPr marL="2514600" indent="-228600" defTabSz="1008063" fontAlgn="base">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71800" indent="-228600" defTabSz="1008063" fontAlgn="base">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429000" indent="-228600" defTabSz="1008063" fontAlgn="base">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86200" indent="-228600" defTabSz="1008063" fontAlgn="base">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algn="r">
              <a:defRPr/>
            </a:pPr>
            <a:r>
              <a:rPr lang="de-DE" altLang="de-DE" sz="383" dirty="0">
                <a:latin typeface="Arial" panose="020B0604020202020204" pitchFamily="34" charset="0"/>
              </a:rPr>
              <a:t>     </a:t>
            </a:r>
            <a:r>
              <a:rPr lang="de-DE" altLang="de-DE" sz="344" dirty="0">
                <a:latin typeface="Arial" panose="020B0604020202020204" pitchFamily="34" charset="0"/>
              </a:rPr>
              <a:t>Seite </a:t>
            </a:r>
            <a:fld id="{43BA34E2-7F0A-45BC-8A84-940EEC3EF044}" type="slidenum">
              <a:rPr lang="de-DE" altLang="de-DE" sz="344" smtClean="0">
                <a:latin typeface="Arial" panose="020B0604020202020204" pitchFamily="34" charset="0"/>
              </a:rPr>
              <a:pPr algn="r">
                <a:defRPr/>
              </a:pPr>
              <a:t>‹Nr.›</a:t>
            </a:fld>
            <a:endParaRPr lang="de-DE" altLang="de-DE" sz="383" dirty="0">
              <a:latin typeface="Arial" panose="020B0604020202020204" pitchFamily="34" charset="0"/>
            </a:endParaRPr>
          </a:p>
        </p:txBody>
      </p:sp>
      <p:sp>
        <p:nvSpPr>
          <p:cNvPr id="11" name="Rechteck 10">
            <a:extLst>
              <a:ext uri="{FF2B5EF4-FFF2-40B4-BE49-F238E27FC236}">
                <a16:creationId xmlns:a16="http://schemas.microsoft.com/office/drawing/2014/main" id="{961B539C-E433-4B92-A093-31696D440E31}"/>
              </a:ext>
            </a:extLst>
          </p:cNvPr>
          <p:cNvSpPr>
            <a:spLocks noChangeArrowheads="1"/>
          </p:cNvSpPr>
          <p:nvPr userDrawn="1"/>
        </p:nvSpPr>
        <p:spPr bwMode="auto">
          <a:xfrm>
            <a:off x="-1436" y="661837"/>
            <a:ext cx="7443096" cy="45719"/>
          </a:xfrm>
          <a:prstGeom prst="rect">
            <a:avLst/>
          </a:prstGeom>
          <a:solidFill>
            <a:srgbClr val="00529C"/>
          </a:solidFill>
          <a:ln>
            <a:noFill/>
          </a:ln>
        </p:spPr>
        <p:txBody>
          <a:bodyPr lIns="34805" tIns="17403" rIns="34805" bIns="17403"/>
          <a:lstStyle>
            <a:lvl1pPr algn="ctr">
              <a:defRPr sz="900">
                <a:solidFill>
                  <a:srgbClr val="0018A8"/>
                </a:solidFill>
                <a:latin typeface="Arial" panose="020B0604020202020204" pitchFamily="34" charset="0"/>
                <a:ea typeface="MS PGothic" panose="020B0600070205080204" pitchFamily="34" charset="-128"/>
              </a:defRPr>
            </a:lvl1pPr>
            <a:lvl2pPr algn="ctr">
              <a:defRPr sz="900">
                <a:solidFill>
                  <a:srgbClr val="0018A8"/>
                </a:solidFill>
                <a:latin typeface="Arial" panose="020B0604020202020204" pitchFamily="34" charset="0"/>
                <a:ea typeface="MS PGothic" panose="020B0600070205080204" pitchFamily="34" charset="-128"/>
              </a:defRPr>
            </a:lvl2pPr>
            <a:lvl3pPr algn="ctr">
              <a:defRPr sz="900">
                <a:solidFill>
                  <a:srgbClr val="0018A8"/>
                </a:solidFill>
                <a:latin typeface="Arial" panose="020B0604020202020204" pitchFamily="34" charset="0"/>
                <a:ea typeface="MS PGothic" panose="020B0600070205080204" pitchFamily="34" charset="-128"/>
              </a:defRPr>
            </a:lvl3pPr>
            <a:lvl4pPr algn="ctr">
              <a:defRPr sz="900">
                <a:solidFill>
                  <a:srgbClr val="0018A8"/>
                </a:solidFill>
                <a:latin typeface="Arial" panose="020B0604020202020204" pitchFamily="34" charset="0"/>
                <a:ea typeface="MS PGothic" panose="020B0600070205080204" pitchFamily="34" charset="-128"/>
              </a:defRPr>
            </a:lvl4pPr>
            <a:lvl5pPr algn="ctr">
              <a:defRPr sz="900">
                <a:solidFill>
                  <a:srgbClr val="0018A8"/>
                </a:solidFill>
                <a:latin typeface="Arial" panose="020B0604020202020204" pitchFamily="34" charset="0"/>
                <a:ea typeface="MS PGothic" panose="020B0600070205080204" pitchFamily="34" charset="-128"/>
              </a:defRPr>
            </a:lvl5pPr>
            <a:lvl6pPr marL="2474913" indent="-188913" algn="ctr"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6pPr>
            <a:lvl7pPr marL="2932113" indent="-188913" algn="ctr"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7pPr>
            <a:lvl8pPr marL="3389313" indent="-188913" algn="ctr"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8pPr>
            <a:lvl9pPr marL="3846513" indent="-188913" algn="ctr"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9pPr>
          </a:lstStyle>
          <a:p>
            <a:pPr algn="l" defTabSz="348854">
              <a:defRPr/>
            </a:pPr>
            <a:endParaRPr lang="de-DE" sz="687">
              <a:solidFill>
                <a:schemeClr val="tx1"/>
              </a:solidFill>
              <a:cs typeface="Arial" panose="020B0604020202020204" pitchFamily="34" charset="0"/>
            </a:endParaRPr>
          </a:p>
        </p:txBody>
      </p:sp>
      <p:pic>
        <p:nvPicPr>
          <p:cNvPr id="6" name="Grafik 5">
            <a:extLst>
              <a:ext uri="{FF2B5EF4-FFF2-40B4-BE49-F238E27FC236}">
                <a16:creationId xmlns:a16="http://schemas.microsoft.com/office/drawing/2014/main" id="{F4D2914B-6E3C-4AB0-9444-E26AD9E2BC71}"/>
              </a:ext>
            </a:extLst>
          </p:cNvPr>
          <p:cNvPicPr>
            <a:picLocks noChangeAspect="1"/>
          </p:cNvPicPr>
          <p:nvPr userDrawn="1"/>
        </p:nvPicPr>
        <p:blipFill>
          <a:blip r:embed="rId3"/>
          <a:stretch>
            <a:fillRect/>
          </a:stretch>
        </p:blipFill>
        <p:spPr>
          <a:xfrm>
            <a:off x="7593496" y="-1"/>
            <a:ext cx="1552086" cy="1660443"/>
          </a:xfrm>
          <a:prstGeom prst="rect">
            <a:avLst/>
          </a:prstGeom>
        </p:spPr>
      </p:pic>
    </p:spTree>
    <p:extLst>
      <p:ext uri="{BB962C8B-B14F-4D97-AF65-F5344CB8AC3E}">
        <p14:creationId xmlns:p14="http://schemas.microsoft.com/office/powerpoint/2010/main" val="6531784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ichpunkte / Subline 1-zeilig / grau">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E9708CF8-9CA2-1643-A989-7B7205A66F9B}" type="datetime1">
              <a:rPr lang="de-DE" smtClean="0"/>
              <a:t>05.05.2024</a:t>
            </a:fld>
            <a:endParaRPr lang="de-DE" dirty="0"/>
          </a:p>
        </p:txBody>
      </p:sp>
      <p:sp>
        <p:nvSpPr>
          <p:cNvPr id="4" name="Foliennummernplatzhalter 3"/>
          <p:cNvSpPr>
            <a:spLocks noGrp="1"/>
          </p:cNvSpPr>
          <p:nvPr>
            <p:ph type="sldNum" sz="quarter" idx="11"/>
          </p:nvPr>
        </p:nvSpPr>
        <p:spPr/>
        <p:txBody>
          <a:bodyPr/>
          <a:lstStyle/>
          <a:p>
            <a:fld id="{8E58F855-3977-4E43-8292-C6810DBA2DC0}" type="slidenum">
              <a:rPr lang="de-DE" smtClean="0"/>
              <a:pPr/>
              <a:t>‹Nr.›</a:t>
            </a:fld>
            <a:endParaRPr lang="de-DE" dirty="0"/>
          </a:p>
        </p:txBody>
      </p:sp>
      <p:sp>
        <p:nvSpPr>
          <p:cNvPr id="6" name="Textplatzhalter 2"/>
          <p:cNvSpPr>
            <a:spLocks noGrp="1"/>
          </p:cNvSpPr>
          <p:nvPr>
            <p:ph idx="17" hasCustomPrompt="1"/>
          </p:nvPr>
        </p:nvSpPr>
        <p:spPr>
          <a:xfrm>
            <a:off x="480109" y="2544113"/>
            <a:ext cx="3568769" cy="1692771"/>
          </a:xfrm>
          <a:prstGeom prst="rect">
            <a:avLst/>
          </a:prstGeom>
        </p:spPr>
        <p:txBody>
          <a:bodyPr vert="horz" lIns="0" tIns="0" rIns="0" bIns="0" rtlCol="0" anchor="t" anchorCtr="0">
            <a:spAutoFit/>
          </a:bodyPr>
          <a:lstStyle>
            <a:lvl1pPr marL="284400" indent="-284400" algn="l">
              <a:lnSpc>
                <a:spcPct val="100000"/>
              </a:lnSpc>
              <a:spcBef>
                <a:spcPts val="600"/>
              </a:spcBef>
              <a:spcAft>
                <a:spcPts val="600"/>
              </a:spcAft>
              <a:buClr>
                <a:schemeClr val="bg1">
                  <a:lumMod val="50000"/>
                </a:schemeClr>
              </a:buClr>
              <a:buSzPct val="100000"/>
              <a:buFontTx/>
              <a:buBlip>
                <a:blip r:embed="rId2"/>
              </a:buBlip>
              <a:defRPr sz="1600" b="0" i="0" kern="700" spc="60" baseline="0">
                <a:solidFill>
                  <a:schemeClr val="tx1">
                    <a:lumMod val="65000"/>
                    <a:lumOff val="35000"/>
                  </a:schemeClr>
                </a:solidFill>
                <a:latin typeface="Arial"/>
                <a:cs typeface="Arial"/>
              </a:defRPr>
            </a:lvl1pPr>
          </a:lstStyle>
          <a:p>
            <a:pPr lvl="0"/>
            <a:r>
              <a:rPr lang="de-DE" dirty="0" smtClean="0"/>
              <a:t>Hier steht Text</a:t>
            </a:r>
          </a:p>
          <a:p>
            <a:pPr lvl="0"/>
            <a:r>
              <a:rPr lang="de-DE" dirty="0" smtClean="0"/>
              <a:t>Hier steht Text </a:t>
            </a:r>
          </a:p>
          <a:p>
            <a:pPr lvl="0"/>
            <a:r>
              <a:rPr lang="de-DE" dirty="0" smtClean="0"/>
              <a:t>Hier steht Text</a:t>
            </a:r>
          </a:p>
          <a:p>
            <a:pPr lvl="0"/>
            <a:r>
              <a:rPr lang="de-DE" dirty="0" smtClean="0"/>
              <a:t>Soft </a:t>
            </a:r>
            <a:r>
              <a:rPr lang="de-DE" dirty="0" err="1" smtClean="0"/>
              <a:t>Skill</a:t>
            </a:r>
            <a:r>
              <a:rPr lang="de-DE" dirty="0" smtClean="0"/>
              <a:t/>
            </a:r>
            <a:br>
              <a:rPr lang="de-DE" dirty="0" smtClean="0"/>
            </a:br>
            <a:r>
              <a:rPr lang="de-DE" dirty="0" smtClean="0"/>
              <a:t> </a:t>
            </a:r>
            <a:endParaRPr lang="de-DE" dirty="0"/>
          </a:p>
        </p:txBody>
      </p:sp>
      <p:sp>
        <p:nvSpPr>
          <p:cNvPr id="9" name="Textplatzhalter 10"/>
          <p:cNvSpPr>
            <a:spLocks noGrp="1"/>
          </p:cNvSpPr>
          <p:nvPr>
            <p:ph type="body" sz="quarter" idx="22" hasCustomPrompt="1"/>
          </p:nvPr>
        </p:nvSpPr>
        <p:spPr>
          <a:xfrm>
            <a:off x="478744" y="2081905"/>
            <a:ext cx="8189006" cy="462208"/>
          </a:xfrm>
        </p:spPr>
        <p:txBody>
          <a:bodyPr>
            <a:normAutofit/>
          </a:bodyPr>
          <a:lstStyle>
            <a:lvl1pPr>
              <a:defRPr sz="1600" spc="120" baseline="0">
                <a:solidFill>
                  <a:schemeClr val="accent2"/>
                </a:solidFill>
                <a:latin typeface="Arial"/>
                <a:cs typeface="Arial"/>
              </a:defRPr>
            </a:lvl1pPr>
            <a:lvl2pPr marL="0" indent="0">
              <a:buNone/>
              <a:defRPr sz="1500" b="0" i="0" spc="100">
                <a:solidFill>
                  <a:schemeClr val="accent2"/>
                </a:solidFill>
                <a:latin typeface="Helvetica Neue Light"/>
                <a:cs typeface="Helvetica Neue"/>
              </a:defRPr>
            </a:lvl2pPr>
          </a:lstStyle>
          <a:p>
            <a:pPr lvl="0"/>
            <a:r>
              <a:rPr lang="de-DE" dirty="0" smtClean="0"/>
              <a:t>Die </a:t>
            </a:r>
            <a:r>
              <a:rPr lang="de-DE" dirty="0" err="1" smtClean="0"/>
              <a:t>hochschule</a:t>
            </a:r>
            <a:r>
              <a:rPr lang="de-DE" dirty="0" smtClean="0"/>
              <a:t> 21:</a:t>
            </a:r>
          </a:p>
        </p:txBody>
      </p:sp>
      <p:sp>
        <p:nvSpPr>
          <p:cNvPr id="11" name="Textfeld 10"/>
          <p:cNvSpPr txBox="1"/>
          <p:nvPr userDrawn="1"/>
        </p:nvSpPr>
        <p:spPr>
          <a:xfrm>
            <a:off x="2533012" y="2865685"/>
            <a:ext cx="184666" cy="369332"/>
          </a:xfrm>
          <a:prstGeom prst="rect">
            <a:avLst/>
          </a:prstGeom>
          <a:noFill/>
        </p:spPr>
        <p:txBody>
          <a:bodyPr wrap="none" rtlCol="0">
            <a:spAutoFit/>
          </a:bodyPr>
          <a:lstStyle/>
          <a:p>
            <a:endParaRPr lang="de-DE" dirty="0"/>
          </a:p>
        </p:txBody>
      </p:sp>
      <p:sp>
        <p:nvSpPr>
          <p:cNvPr id="14" name="Textplatzhalter 2"/>
          <p:cNvSpPr>
            <a:spLocks noGrp="1"/>
          </p:cNvSpPr>
          <p:nvPr>
            <p:ph idx="23" hasCustomPrompt="1"/>
          </p:nvPr>
        </p:nvSpPr>
        <p:spPr>
          <a:xfrm>
            <a:off x="5093562" y="2544113"/>
            <a:ext cx="3573202" cy="1846659"/>
          </a:xfrm>
          <a:prstGeom prst="rect">
            <a:avLst/>
          </a:prstGeom>
        </p:spPr>
        <p:txBody>
          <a:bodyPr vert="horz" lIns="0" tIns="0" rIns="0" bIns="0" rtlCol="0" anchor="t" anchorCtr="0">
            <a:spAutoFit/>
          </a:bodyPr>
          <a:lstStyle>
            <a:lvl1pPr marL="284400" indent="-284400" algn="l">
              <a:lnSpc>
                <a:spcPct val="100000"/>
              </a:lnSpc>
              <a:spcBef>
                <a:spcPts val="600"/>
              </a:spcBef>
              <a:spcAft>
                <a:spcPts val="600"/>
              </a:spcAft>
              <a:buClr>
                <a:schemeClr val="bg1">
                  <a:lumMod val="50000"/>
                </a:schemeClr>
              </a:buClr>
              <a:buSzPct val="100000"/>
              <a:buFontTx/>
              <a:buBlip>
                <a:blip r:embed="rId2"/>
              </a:buBlip>
              <a:defRPr sz="1600" b="0" i="0" kern="700" spc="60" baseline="0">
                <a:solidFill>
                  <a:schemeClr val="tx1">
                    <a:lumMod val="65000"/>
                    <a:lumOff val="35000"/>
                  </a:schemeClr>
                </a:solidFill>
                <a:latin typeface="Arial"/>
                <a:cs typeface="Arial"/>
              </a:defRPr>
            </a:lvl1pPr>
          </a:lstStyle>
          <a:p>
            <a:pPr lvl="0"/>
            <a:r>
              <a:rPr lang="de-DE" dirty="0" smtClean="0"/>
              <a:t>Hier steht Text</a:t>
            </a:r>
          </a:p>
          <a:p>
            <a:pPr lvl="0"/>
            <a:r>
              <a:rPr lang="de-DE" dirty="0" smtClean="0"/>
              <a:t>Hier steht Text </a:t>
            </a:r>
          </a:p>
          <a:p>
            <a:pPr lvl="0"/>
            <a:r>
              <a:rPr lang="de-DE" dirty="0" smtClean="0"/>
              <a:t>Hier steht Text</a:t>
            </a:r>
          </a:p>
          <a:p>
            <a:pPr lvl="0"/>
            <a:r>
              <a:rPr lang="de-DE" dirty="0" smtClean="0"/>
              <a:t>Soft </a:t>
            </a:r>
            <a:r>
              <a:rPr lang="de-DE" dirty="0" err="1" smtClean="0"/>
              <a:t>Skill</a:t>
            </a:r>
            <a:endParaRPr lang="de-DE" dirty="0" smtClean="0"/>
          </a:p>
          <a:p>
            <a:pPr lvl="0"/>
            <a:endParaRPr lang="de-DE" dirty="0"/>
          </a:p>
        </p:txBody>
      </p:sp>
      <p:sp>
        <p:nvSpPr>
          <p:cNvPr id="20" name="Titel 1"/>
          <p:cNvSpPr>
            <a:spLocks noGrp="1"/>
          </p:cNvSpPr>
          <p:nvPr>
            <p:ph type="title" hasCustomPrompt="1"/>
          </p:nvPr>
        </p:nvSpPr>
        <p:spPr>
          <a:xfrm>
            <a:off x="478495" y="727535"/>
            <a:ext cx="7228818" cy="415498"/>
          </a:xfrm>
        </p:spPr>
        <p:txBody>
          <a:bodyPr wrap="square">
            <a:spAutoFit/>
          </a:bodyPr>
          <a:lstStyle/>
          <a:p>
            <a:r>
              <a:rPr lang="de-DE" dirty="0" smtClean="0"/>
              <a:t>Kurze knappe Headline.</a:t>
            </a:r>
            <a:endParaRPr lang="de-DE" dirty="0"/>
          </a:p>
        </p:txBody>
      </p:sp>
      <p:sp>
        <p:nvSpPr>
          <p:cNvPr id="10" name="Fußzeilenplatzhalter 4"/>
          <p:cNvSpPr>
            <a:spLocks noGrp="1"/>
          </p:cNvSpPr>
          <p:nvPr>
            <p:ph type="ftr" sz="quarter" idx="13"/>
          </p:nvPr>
        </p:nvSpPr>
        <p:spPr>
          <a:xfrm>
            <a:off x="251222" y="6459041"/>
            <a:ext cx="4006447" cy="287378"/>
          </a:xfrm>
        </p:spPr>
        <p:txBody>
          <a:bodyPr/>
          <a:lstStyle/>
          <a:p>
            <a:r>
              <a:rPr lang="de-DE" dirty="0" smtClean="0"/>
              <a:t>  Lebenslanges Laufen, Prof. </a:t>
            </a:r>
            <a:r>
              <a:rPr lang="de-DE" dirty="0" err="1" smtClean="0"/>
              <a:t>dr.</a:t>
            </a:r>
            <a:r>
              <a:rPr lang="de-DE" dirty="0" smtClean="0"/>
              <a:t> med. Barbara Zimmermann, KDL 2024</a:t>
            </a:r>
            <a:endParaRPr lang="de-DE" dirty="0"/>
          </a:p>
        </p:txBody>
      </p:sp>
    </p:spTree>
    <p:extLst>
      <p:ext uri="{BB962C8B-B14F-4D97-AF65-F5344CB8AC3E}">
        <p14:creationId xmlns:p14="http://schemas.microsoft.com/office/powerpoint/2010/main" val="879798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898B51F4-ACF2-41F5-8877-AA39E59A45FB}" type="datetimeFigureOut">
              <a:rPr lang="de-DE" smtClean="0"/>
              <a:t>05.05.2024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64970D9-B68E-49DF-902B-3DBEA5101222}" type="slidenum">
              <a:rPr lang="de-DE" smtClean="0"/>
              <a:t>‹Nr.›</a:t>
            </a:fld>
            <a:endParaRPr lang="de-DE"/>
          </a:p>
        </p:txBody>
      </p:sp>
    </p:spTree>
    <p:extLst>
      <p:ext uri="{BB962C8B-B14F-4D97-AF65-F5344CB8AC3E}">
        <p14:creationId xmlns:p14="http://schemas.microsoft.com/office/powerpoint/2010/main" val="108673920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ckblatt blau-weiß">
    <p:spTree>
      <p:nvGrpSpPr>
        <p:cNvPr id="1" name=""/>
        <p:cNvGrpSpPr/>
        <p:nvPr/>
      </p:nvGrpSpPr>
      <p:grpSpPr>
        <a:xfrm>
          <a:off x="0" y="0"/>
          <a:ext cx="0" cy="0"/>
          <a:chOff x="0" y="0"/>
          <a:chExt cx="0" cy="0"/>
        </a:xfrm>
      </p:grpSpPr>
      <p:pic>
        <p:nvPicPr>
          <p:cNvPr id="7" name="Bild 6"/>
          <p:cNvPicPr preferRelativeResize="0">
            <a:picLocks/>
          </p:cNvPicPr>
          <p:nvPr userDrawn="1"/>
        </p:nvPicPr>
        <p:blipFill>
          <a:blip r:embed="rId2"/>
          <a:stretch>
            <a:fillRect/>
          </a:stretch>
        </p:blipFill>
        <p:spPr>
          <a:xfrm>
            <a:off x="476885" y="476250"/>
            <a:ext cx="8190230" cy="5874106"/>
          </a:xfrm>
          <a:prstGeom prst="rect">
            <a:avLst/>
          </a:prstGeom>
        </p:spPr>
      </p:pic>
      <p:sp>
        <p:nvSpPr>
          <p:cNvPr id="3" name="Titel 1"/>
          <p:cNvSpPr>
            <a:spLocks noGrp="1"/>
          </p:cNvSpPr>
          <p:nvPr>
            <p:ph type="title" hasCustomPrompt="1"/>
          </p:nvPr>
        </p:nvSpPr>
        <p:spPr>
          <a:xfrm>
            <a:off x="964006" y="2261149"/>
            <a:ext cx="7224319" cy="615553"/>
          </a:xfrm>
          <a:prstGeom prst="rect">
            <a:avLst/>
          </a:prstGeom>
        </p:spPr>
        <p:txBody>
          <a:bodyPr wrap="square" lIns="0" tIns="0" rIns="0" bIns="0">
            <a:spAutoFit/>
          </a:bodyPr>
          <a:lstStyle>
            <a:lvl1pPr algn="l">
              <a:defRPr sz="4000" b="1" spc="0" baseline="0">
                <a:solidFill>
                  <a:schemeClr val="bg1"/>
                </a:solidFill>
                <a:latin typeface="Arial"/>
                <a:cs typeface="Arial"/>
              </a:defRPr>
            </a:lvl1pPr>
          </a:lstStyle>
          <a:p>
            <a:r>
              <a:rPr lang="de-DE" dirty="0" smtClean="0"/>
              <a:t>Studieren genial dual</a:t>
            </a:r>
            <a:endParaRPr lang="de-DE" dirty="0"/>
          </a:p>
        </p:txBody>
      </p:sp>
      <p:sp>
        <p:nvSpPr>
          <p:cNvPr id="8" name="Textplatzhalter 5"/>
          <p:cNvSpPr>
            <a:spLocks noGrp="1"/>
          </p:cNvSpPr>
          <p:nvPr>
            <p:ph type="body" sz="quarter" idx="19" hasCustomPrompt="1"/>
          </p:nvPr>
        </p:nvSpPr>
        <p:spPr>
          <a:xfrm>
            <a:off x="971895" y="3287063"/>
            <a:ext cx="5468587" cy="261610"/>
          </a:xfrm>
          <a:prstGeom prst="rect">
            <a:avLst/>
          </a:prstGeom>
        </p:spPr>
        <p:txBody>
          <a:bodyPr lIns="0" tIns="0" rIns="0" bIns="0">
            <a:spAutoFit/>
          </a:bodyPr>
          <a:lstStyle>
            <a:lvl1pPr marL="0" indent="0">
              <a:buNone/>
              <a:defRPr sz="1700" b="1" kern="1200" spc="130" baseline="0">
                <a:solidFill>
                  <a:schemeClr val="bg1"/>
                </a:solidFill>
                <a:latin typeface="Arial"/>
                <a:cs typeface="Arial"/>
              </a:defRPr>
            </a:lvl1pPr>
          </a:lstStyle>
          <a:p>
            <a:pPr lvl="0"/>
            <a:r>
              <a:rPr lang="de-DE" dirty="0" smtClean="0"/>
              <a:t>Herzlich willkommen!</a:t>
            </a:r>
          </a:p>
        </p:txBody>
      </p:sp>
      <p:pic>
        <p:nvPicPr>
          <p:cNvPr id="6" name="Bild 5"/>
          <p:cNvPicPr>
            <a:picLocks noChangeAspect="1"/>
          </p:cNvPicPr>
          <p:nvPr userDrawn="1"/>
        </p:nvPicPr>
        <p:blipFill>
          <a:blip r:embed="rId3"/>
          <a:stretch>
            <a:fillRect/>
          </a:stretch>
        </p:blipFill>
        <p:spPr>
          <a:xfrm>
            <a:off x="6493921" y="690748"/>
            <a:ext cx="2033254" cy="1500910"/>
          </a:xfrm>
          <a:prstGeom prst="rect">
            <a:avLst/>
          </a:prstGeom>
        </p:spPr>
      </p:pic>
    </p:spTree>
    <p:extLst>
      <p:ext uri="{BB962C8B-B14F-4D97-AF65-F5344CB8AC3E}">
        <p14:creationId xmlns:p14="http://schemas.microsoft.com/office/powerpoint/2010/main" val="3599298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98B51F4-ACF2-41F5-8877-AA39E59A45FB}" type="datetimeFigureOut">
              <a:rPr lang="de-DE" smtClean="0"/>
              <a:t>05.05.2024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64970D9-B68E-49DF-902B-3DBEA5101222}" type="slidenum">
              <a:rPr lang="de-DE" smtClean="0"/>
              <a:t>‹Nr.›</a:t>
            </a:fld>
            <a:endParaRPr lang="de-DE"/>
          </a:p>
        </p:txBody>
      </p:sp>
    </p:spTree>
    <p:extLst>
      <p:ext uri="{BB962C8B-B14F-4D97-AF65-F5344CB8AC3E}">
        <p14:creationId xmlns:p14="http://schemas.microsoft.com/office/powerpoint/2010/main" val="2509310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98B51F4-ACF2-41F5-8877-AA39E59A45FB}" type="datetimeFigureOut">
              <a:rPr lang="de-DE" smtClean="0"/>
              <a:t>05.05.2024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64970D9-B68E-49DF-902B-3DBEA5101222}" type="slidenum">
              <a:rPr lang="de-DE" smtClean="0"/>
              <a:t>‹Nr.›</a:t>
            </a:fld>
            <a:endParaRPr lang="de-DE"/>
          </a:p>
        </p:txBody>
      </p:sp>
    </p:spTree>
    <p:extLst>
      <p:ext uri="{BB962C8B-B14F-4D97-AF65-F5344CB8AC3E}">
        <p14:creationId xmlns:p14="http://schemas.microsoft.com/office/powerpoint/2010/main" val="2653772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98B51F4-ACF2-41F5-8877-AA39E59A45FB}" type="datetimeFigureOut">
              <a:rPr lang="de-DE" smtClean="0"/>
              <a:t>05.05.2024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64970D9-B68E-49DF-902B-3DBEA5101222}" type="slidenum">
              <a:rPr lang="de-DE" smtClean="0"/>
              <a:t>‹Nr.›</a:t>
            </a:fld>
            <a:endParaRPr lang="de-DE"/>
          </a:p>
        </p:txBody>
      </p:sp>
    </p:spTree>
    <p:extLst>
      <p:ext uri="{BB962C8B-B14F-4D97-AF65-F5344CB8AC3E}">
        <p14:creationId xmlns:p14="http://schemas.microsoft.com/office/powerpoint/2010/main" val="1336435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4629151"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98B51F4-ACF2-41F5-8877-AA39E59A45FB}" type="datetimeFigureOut">
              <a:rPr lang="de-DE" smtClean="0"/>
              <a:t>05.05.2024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F64970D9-B68E-49DF-902B-3DBEA5101222}" type="slidenum">
              <a:rPr lang="de-DE" smtClean="0"/>
              <a:t>‹Nr.›</a:t>
            </a:fld>
            <a:endParaRPr lang="de-DE"/>
          </a:p>
        </p:txBody>
      </p:sp>
    </p:spTree>
    <p:extLst>
      <p:ext uri="{BB962C8B-B14F-4D97-AF65-F5344CB8AC3E}">
        <p14:creationId xmlns:p14="http://schemas.microsoft.com/office/powerpoint/2010/main" val="964538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898B51F4-ACF2-41F5-8877-AA39E59A45FB}" type="datetimeFigureOut">
              <a:rPr lang="de-DE" smtClean="0"/>
              <a:t>05.05.2024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F64970D9-B68E-49DF-902B-3DBEA5101222}" type="slidenum">
              <a:rPr lang="de-DE" smtClean="0"/>
              <a:t>‹Nr.›</a:t>
            </a:fld>
            <a:endParaRPr lang="de-DE"/>
          </a:p>
        </p:txBody>
      </p:sp>
    </p:spTree>
    <p:extLst>
      <p:ext uri="{BB962C8B-B14F-4D97-AF65-F5344CB8AC3E}">
        <p14:creationId xmlns:p14="http://schemas.microsoft.com/office/powerpoint/2010/main" val="2122213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8B51F4-ACF2-41F5-8877-AA39E59A45FB}" type="datetimeFigureOut">
              <a:rPr lang="de-DE" smtClean="0"/>
              <a:t>05.05.2024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F64970D9-B68E-49DF-902B-3DBEA5101222}" type="slidenum">
              <a:rPr lang="de-DE" smtClean="0"/>
              <a:t>‹Nr.›</a:t>
            </a:fld>
            <a:endParaRPr lang="de-DE"/>
          </a:p>
        </p:txBody>
      </p:sp>
    </p:spTree>
    <p:extLst>
      <p:ext uri="{BB962C8B-B14F-4D97-AF65-F5344CB8AC3E}">
        <p14:creationId xmlns:p14="http://schemas.microsoft.com/office/powerpoint/2010/main" val="2575709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898B51F4-ACF2-41F5-8877-AA39E59A45FB}" type="datetimeFigureOut">
              <a:rPr lang="de-DE" smtClean="0"/>
              <a:t>05.05.2024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64970D9-B68E-49DF-902B-3DBEA5101222}" type="slidenum">
              <a:rPr lang="de-DE" smtClean="0"/>
              <a:t>‹Nr.›</a:t>
            </a:fld>
            <a:endParaRPr lang="de-DE"/>
          </a:p>
        </p:txBody>
      </p:sp>
    </p:spTree>
    <p:extLst>
      <p:ext uri="{BB962C8B-B14F-4D97-AF65-F5344CB8AC3E}">
        <p14:creationId xmlns:p14="http://schemas.microsoft.com/office/powerpoint/2010/main" val="1430671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898B51F4-ACF2-41F5-8877-AA39E59A45FB}" type="datetimeFigureOut">
              <a:rPr lang="de-DE" smtClean="0"/>
              <a:t>05.05.2024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F64970D9-B68E-49DF-902B-3DBEA5101222}" type="slidenum">
              <a:rPr lang="de-DE" smtClean="0"/>
              <a:t>‹Nr.›</a:t>
            </a:fld>
            <a:endParaRPr lang="de-DE"/>
          </a:p>
        </p:txBody>
      </p:sp>
    </p:spTree>
    <p:extLst>
      <p:ext uri="{BB962C8B-B14F-4D97-AF65-F5344CB8AC3E}">
        <p14:creationId xmlns:p14="http://schemas.microsoft.com/office/powerpoint/2010/main" val="4267080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98B51F4-ACF2-41F5-8877-AA39E59A45FB}" type="datetimeFigureOut">
              <a:rPr lang="de-DE" smtClean="0"/>
              <a:t>05.05.2024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64970D9-B68E-49DF-902B-3DBEA5101222}" type="slidenum">
              <a:rPr lang="de-DE" smtClean="0"/>
              <a:t>‹Nr.›</a:t>
            </a:fld>
            <a:endParaRPr lang="de-DE"/>
          </a:p>
        </p:txBody>
      </p:sp>
    </p:spTree>
    <p:extLst>
      <p:ext uri="{BB962C8B-B14F-4D97-AF65-F5344CB8AC3E}">
        <p14:creationId xmlns:p14="http://schemas.microsoft.com/office/powerpoint/2010/main" val="1654402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98B51F4-ACF2-41F5-8877-AA39E59A45FB}" type="datetimeFigureOut">
              <a:rPr lang="de-DE" smtClean="0"/>
              <a:t>05.05.2024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F64970D9-B68E-49DF-902B-3DBEA5101222}" type="slidenum">
              <a:rPr lang="de-DE" smtClean="0"/>
              <a:t>‹Nr.›</a:t>
            </a:fld>
            <a:endParaRPr lang="de-DE"/>
          </a:p>
        </p:txBody>
      </p:sp>
    </p:spTree>
    <p:extLst>
      <p:ext uri="{BB962C8B-B14F-4D97-AF65-F5344CB8AC3E}">
        <p14:creationId xmlns:p14="http://schemas.microsoft.com/office/powerpoint/2010/main" val="182429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7"/>
            <a:ext cx="9144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101602"/>
            <a:ext cx="3864769" cy="67563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218396" y="4663696"/>
            <a:ext cx="3432061" cy="748674"/>
          </a:xfrm>
          <a:prstGeom prst="rect">
            <a:avLst/>
          </a:prstGeom>
        </p:spPr>
        <p:txBody>
          <a:bodyPr wrap="square" anchor="b"/>
          <a:lstStyle>
            <a:lvl1pPr algn="l">
              <a:defRPr sz="3300" b="1">
                <a:solidFill>
                  <a:schemeClr val="accent1"/>
                </a:solidFill>
                <a:latin typeface="+mj-lt"/>
              </a:defRPr>
            </a:lvl1pPr>
          </a:lstStyle>
          <a:p>
            <a:r>
              <a:rPr lang="de-DE" dirty="0"/>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218396" y="5463171"/>
            <a:ext cx="3432061" cy="504371"/>
          </a:xfrm>
        </p:spPr>
        <p:txBody>
          <a:bodyPr>
            <a:normAutofit/>
          </a:bodyPr>
          <a:lstStyle>
            <a:lvl1pPr marL="0" indent="0" algn="l">
              <a:buNone/>
              <a:defRPr sz="15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grpSp>
        <p:nvGrpSpPr>
          <p:cNvPr id="8" name="Gruppieren 7">
            <a:extLst>
              <a:ext uri="{FF2B5EF4-FFF2-40B4-BE49-F238E27FC236}">
                <a16:creationId xmlns:a16="http://schemas.microsoft.com/office/drawing/2014/main" id="{3BAA99A6-1E64-4AED-BFEA-D6BC8FD7AC80}"/>
              </a:ext>
            </a:extLst>
          </p:cNvPr>
          <p:cNvGrpSpPr/>
          <p:nvPr userDrawn="1"/>
        </p:nvGrpSpPr>
        <p:grpSpPr>
          <a:xfrm>
            <a:off x="216884" y="352579"/>
            <a:ext cx="2676539" cy="648615"/>
            <a:chOff x="388056" y="3728642"/>
            <a:chExt cx="4383969" cy="908383"/>
          </a:xfrm>
        </p:grpSpPr>
        <p:pic>
          <p:nvPicPr>
            <p:cNvPr id="7" name="Grafik 6" descr="Ein Bild, das Zeichnung, Essen enthält.&#10;&#10;Automatisch generierte Beschreibung">
              <a:extLst>
                <a:ext uri="{FF2B5EF4-FFF2-40B4-BE49-F238E27FC236}">
                  <a16:creationId xmlns:a16="http://schemas.microsoft.com/office/drawing/2014/main" id="{8A2650D4-4EA6-4BBF-8437-18EA445635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7090"/>
            <a:stretch/>
          </p:blipFill>
          <p:spPr>
            <a:xfrm>
              <a:off x="388056" y="3728642"/>
              <a:ext cx="993069" cy="908383"/>
            </a:xfrm>
            <a:prstGeom prst="rect">
              <a:avLst/>
            </a:prstGeom>
          </p:spPr>
        </p:pic>
        <p:pic>
          <p:nvPicPr>
            <p:cNvPr id="17" name="Grafik 16" descr="Ein Bild, das Zeichnung, Essen enthält.&#10;&#10;Automatisch generierte Beschreibung">
              <a:extLst>
                <a:ext uri="{FF2B5EF4-FFF2-40B4-BE49-F238E27FC236}">
                  <a16:creationId xmlns:a16="http://schemas.microsoft.com/office/drawing/2014/main" id="{339039BF-D96A-41C6-A966-BF2176D50BC3}"/>
                </a:ext>
              </a:extLst>
            </p:cNvPr>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l="25328" r="-1138"/>
            <a:stretch/>
          </p:blipFill>
          <p:spPr>
            <a:xfrm>
              <a:off x="1485900" y="3728642"/>
              <a:ext cx="3286125" cy="908383"/>
            </a:xfrm>
            <a:prstGeom prst="rect">
              <a:avLst/>
            </a:prstGeom>
          </p:spPr>
        </p:pic>
      </p:gr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9150724"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364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cxnSp>
        <p:nvCxnSpPr>
          <p:cNvPr id="4" name="Straight Connector 9">
            <a:extLst>
              <a:ext uri="{FF2B5EF4-FFF2-40B4-BE49-F238E27FC236}">
                <a16:creationId xmlns:a16="http://schemas.microsoft.com/office/drawing/2014/main" id="{1A1ED2F8-AB5B-4979-B279-27789022ADE1}"/>
              </a:ext>
            </a:extLst>
          </p:cNvPr>
          <p:cNvCxnSpPr>
            <a:cxnSpLocks noChangeShapeType="1"/>
          </p:cNvCxnSpPr>
          <p:nvPr/>
        </p:nvCxnSpPr>
        <p:spPr bwMode="auto">
          <a:xfrm flipH="1">
            <a:off x="338827" y="6480429"/>
            <a:ext cx="8426148" cy="0"/>
          </a:xfrm>
          <a:prstGeom prst="line">
            <a:avLst/>
          </a:prstGeom>
          <a:noFill/>
          <a:ln w="6350">
            <a:solidFill>
              <a:schemeClr val="tx2"/>
            </a:solidFill>
            <a:round/>
            <a:headEnd/>
            <a:tailEnd/>
          </a:ln>
          <a:extLst>
            <a:ext uri="{909E8E84-426E-40DD-AFC4-6F175D3DCCD1}">
              <a14:hiddenFill xmlns:a14="http://schemas.microsoft.com/office/drawing/2010/main">
                <a:noFill/>
              </a14:hiddenFill>
            </a:ext>
          </a:extLst>
        </p:spPr>
      </p:cxnSp>
      <p:sp>
        <p:nvSpPr>
          <p:cNvPr id="5" name="TextBox 7">
            <a:extLst>
              <a:ext uri="{FF2B5EF4-FFF2-40B4-BE49-F238E27FC236}">
                <a16:creationId xmlns:a16="http://schemas.microsoft.com/office/drawing/2014/main" id="{476A281A-51C3-4014-B8E9-4B96DA870285}"/>
              </a:ext>
            </a:extLst>
          </p:cNvPr>
          <p:cNvSpPr txBox="1">
            <a:spLocks noChangeArrowheads="1"/>
          </p:cNvSpPr>
          <p:nvPr/>
        </p:nvSpPr>
        <p:spPr bwMode="auto">
          <a:xfrm>
            <a:off x="2449317" y="6359841"/>
            <a:ext cx="65" cy="155355"/>
          </a:xfrm>
          <a:prstGeom prst="rect">
            <a:avLst/>
          </a:prstGeom>
          <a:noFill/>
          <a:ln>
            <a:noFill/>
          </a:ln>
        </p:spPr>
        <p:txBody>
          <a:bodyPr wrap="none" lIns="0" tIns="13703" rIns="0" bIns="87699">
            <a:spAutoFit/>
          </a:bodyPr>
          <a:lstStyle>
            <a:lvl1pPr algn="l" eaLnBrk="0" hangingPunct="0">
              <a:defRPr>
                <a:solidFill>
                  <a:schemeClr val="tx1"/>
                </a:solidFill>
                <a:latin typeface="Arial" panose="020B0604020202020204" pitchFamily="34" charset="0"/>
                <a:ea typeface="MS PGothic" panose="020B0600070205080204" pitchFamily="34" charset="-128"/>
              </a:defRPr>
            </a:lvl1pPr>
            <a:lvl2pPr marL="742950" indent="-285750" algn="l" eaLnBrk="0" hangingPunct="0">
              <a:defRPr>
                <a:solidFill>
                  <a:schemeClr val="tx1"/>
                </a:solidFill>
                <a:latin typeface="Arial" panose="020B0604020202020204" pitchFamily="34" charset="0"/>
                <a:ea typeface="MS PGothic" panose="020B0600070205080204" pitchFamily="34" charset="-128"/>
              </a:defRPr>
            </a:lvl2pPr>
            <a:lvl3pPr marL="1143000" indent="-228600" algn="l" eaLnBrk="0" hangingPunct="0">
              <a:defRPr>
                <a:solidFill>
                  <a:schemeClr val="tx1"/>
                </a:solidFill>
                <a:latin typeface="Arial" panose="020B0604020202020204" pitchFamily="34" charset="0"/>
                <a:ea typeface="MS PGothic" panose="020B0600070205080204" pitchFamily="34" charset="-128"/>
              </a:defRPr>
            </a:lvl3pPr>
            <a:lvl4pPr marL="1600200" indent="-228600" algn="l" eaLnBrk="0" hangingPunct="0">
              <a:defRPr>
                <a:solidFill>
                  <a:schemeClr val="tx1"/>
                </a:solidFill>
                <a:latin typeface="Arial" panose="020B0604020202020204" pitchFamily="34" charset="0"/>
                <a:ea typeface="MS PGothic" panose="020B0600070205080204" pitchFamily="34" charset="-128"/>
              </a:defRPr>
            </a:lvl4pPr>
            <a:lvl5pPr marL="2057400" indent="-228600" algn="l" eaLnBrk="0" hangingPunct="0">
              <a:defRPr>
                <a:solidFill>
                  <a:schemeClr val="tx1"/>
                </a:solidFill>
                <a:latin typeface="Arial" panose="020B0604020202020204" pitchFamily="34" charset="0"/>
                <a:ea typeface="MS PGothic" panose="020B0600070205080204" pitchFamily="34" charset="-128"/>
              </a:defRPr>
            </a:lvl5pPr>
            <a:lvl6pPr marL="2514600" indent="-228600" defTabSz="10080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10080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10080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100806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de-DE" sz="344">
              <a:solidFill>
                <a:srgbClr val="000000"/>
              </a:solidFill>
              <a:cs typeface="Arial" panose="020B0604020202020204" pitchFamily="34" charset="0"/>
            </a:endParaRPr>
          </a:p>
        </p:txBody>
      </p:sp>
      <p:sp>
        <p:nvSpPr>
          <p:cNvPr id="7" name="Textfeld 3">
            <a:extLst>
              <a:ext uri="{FF2B5EF4-FFF2-40B4-BE49-F238E27FC236}">
                <a16:creationId xmlns:a16="http://schemas.microsoft.com/office/drawing/2014/main" id="{61C768BC-3ECF-496E-A2F2-808ACB79E397}"/>
              </a:ext>
            </a:extLst>
          </p:cNvPr>
          <p:cNvSpPr txBox="1">
            <a:spLocks noChangeArrowheads="1"/>
          </p:cNvSpPr>
          <p:nvPr userDrawn="1"/>
        </p:nvSpPr>
        <p:spPr bwMode="auto">
          <a:xfrm>
            <a:off x="261300" y="6504838"/>
            <a:ext cx="1640672" cy="88109"/>
          </a:xfrm>
          <a:prstGeom prst="rect">
            <a:avLst/>
          </a:prstGeom>
          <a:noFill/>
          <a:ln>
            <a:noFill/>
          </a:ln>
        </p:spPr>
        <p:txBody>
          <a:bodyPr wrap="square" lIns="34805" tIns="17403" rIns="34805" bIns="17403">
            <a:spAutoFit/>
          </a:bodyPr>
          <a:lstStyle>
            <a:lvl1pPr>
              <a:defRPr sz="900">
                <a:solidFill>
                  <a:srgbClr val="0018A8"/>
                </a:solidFill>
                <a:latin typeface="Arial" panose="020B0604020202020204" pitchFamily="34" charset="0"/>
                <a:ea typeface="MS PGothic" panose="020B0600070205080204" pitchFamily="34" charset="-128"/>
              </a:defRPr>
            </a:lvl1pPr>
            <a:lvl2pPr indent="-47625">
              <a:defRPr sz="900">
                <a:solidFill>
                  <a:srgbClr val="0018A8"/>
                </a:solidFill>
                <a:latin typeface="Arial" panose="020B0604020202020204" pitchFamily="34" charset="0"/>
                <a:ea typeface="MS PGothic" panose="020B0600070205080204" pitchFamily="34" charset="-128"/>
              </a:defRPr>
            </a:lvl2pPr>
            <a:lvl3pPr>
              <a:defRPr sz="900">
                <a:solidFill>
                  <a:srgbClr val="0018A8"/>
                </a:solidFill>
                <a:latin typeface="Arial" panose="020B0604020202020204" pitchFamily="34" charset="0"/>
                <a:ea typeface="MS PGothic" panose="020B0600070205080204" pitchFamily="34" charset="-128"/>
              </a:defRPr>
            </a:lvl3pPr>
            <a:lvl4pPr>
              <a:defRPr sz="900">
                <a:solidFill>
                  <a:srgbClr val="0018A8"/>
                </a:solidFill>
                <a:latin typeface="Arial" panose="020B0604020202020204" pitchFamily="34" charset="0"/>
                <a:ea typeface="MS PGothic" panose="020B0600070205080204" pitchFamily="34" charset="-128"/>
              </a:defRPr>
            </a:lvl4pPr>
            <a:lvl5pPr marL="2014538" indent="-185738">
              <a:defRPr sz="900">
                <a:solidFill>
                  <a:srgbClr val="0018A8"/>
                </a:solidFill>
                <a:latin typeface="Arial" panose="020B0604020202020204" pitchFamily="34" charset="0"/>
                <a:ea typeface="MS PGothic" panose="020B0600070205080204" pitchFamily="34" charset="-128"/>
              </a:defRPr>
            </a:lvl5pPr>
            <a:lvl6pPr marL="2471738" indent="-185738" defTabSz="1008063"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6pPr>
            <a:lvl7pPr marL="2928938" indent="-185738" defTabSz="1008063"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7pPr>
            <a:lvl8pPr marL="3386138" indent="-185738" defTabSz="1008063"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8pPr>
            <a:lvl9pPr marL="3843338" indent="-185738" defTabSz="1008063"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9pPr>
          </a:lstStyle>
          <a:p>
            <a:pPr eaLnBrk="1" hangingPunct="1">
              <a:defRPr/>
            </a:pPr>
            <a:r>
              <a:rPr lang="en-US" altLang="de-DE" sz="344" baseline="0" dirty="0" err="1"/>
              <a:t>LionsSEN</a:t>
            </a:r>
            <a:r>
              <a:rPr lang="en-US" altLang="de-DE" sz="344" baseline="0" dirty="0"/>
              <a:t> AG 111 NH DV </a:t>
            </a:r>
            <a:r>
              <a:rPr lang="en-US" altLang="de-DE" sz="344" baseline="0"/>
              <a:t>25.3.23 in EIN </a:t>
            </a:r>
            <a:endParaRPr lang="de-DE" altLang="de-DE" sz="383" dirty="0"/>
          </a:p>
        </p:txBody>
      </p:sp>
      <p:sp>
        <p:nvSpPr>
          <p:cNvPr id="8" name="Textfeld 13">
            <a:extLst>
              <a:ext uri="{FF2B5EF4-FFF2-40B4-BE49-F238E27FC236}">
                <a16:creationId xmlns:a16="http://schemas.microsoft.com/office/drawing/2014/main" id="{DE07B438-2949-4BA8-9D78-22A4DB1BF7ED}"/>
              </a:ext>
            </a:extLst>
          </p:cNvPr>
          <p:cNvSpPr txBox="1">
            <a:spLocks noChangeArrowheads="1"/>
          </p:cNvSpPr>
          <p:nvPr userDrawn="1"/>
        </p:nvSpPr>
        <p:spPr bwMode="auto">
          <a:xfrm>
            <a:off x="3855653" y="6503402"/>
            <a:ext cx="1871203" cy="94073"/>
          </a:xfrm>
          <a:prstGeom prst="rect">
            <a:avLst/>
          </a:prstGeom>
          <a:noFill/>
          <a:ln>
            <a:noFill/>
          </a:ln>
        </p:spPr>
        <p:txBody>
          <a:bodyPr wrap="square" lIns="34805" tIns="17403" rIns="34805" bIns="17403">
            <a:spAutoFit/>
          </a:bodyPr>
          <a:lstStyle>
            <a:lvl1pPr>
              <a:defRPr sz="3200">
                <a:solidFill>
                  <a:srgbClr val="0018A8"/>
                </a:solidFill>
                <a:latin typeface="Britannic Bold" panose="020B0903060703020204" pitchFamily="34" charset="0"/>
                <a:ea typeface="MS PGothic" panose="020B0600070205080204" pitchFamily="34" charset="-128"/>
              </a:defRPr>
            </a:lvl1pPr>
            <a:lvl2pPr indent="-47625">
              <a:defRPr sz="3200">
                <a:solidFill>
                  <a:srgbClr val="0018A8"/>
                </a:solidFill>
                <a:latin typeface="Britannic Bold" panose="020B0903060703020204" pitchFamily="34" charset="0"/>
                <a:ea typeface="MS PGothic" panose="020B0600070205080204" pitchFamily="34" charset="-128"/>
              </a:defRPr>
            </a:lvl2pPr>
            <a:lvl3pPr>
              <a:defRPr sz="3200">
                <a:solidFill>
                  <a:srgbClr val="0018A8"/>
                </a:solidFill>
                <a:latin typeface="Britannic Bold" panose="020B0903060703020204" pitchFamily="34" charset="0"/>
                <a:ea typeface="MS PGothic" panose="020B0600070205080204" pitchFamily="34" charset="-128"/>
              </a:defRPr>
            </a:lvl3pPr>
            <a:lvl4pPr>
              <a:defRPr sz="3200">
                <a:solidFill>
                  <a:srgbClr val="0018A8"/>
                </a:solidFill>
                <a:latin typeface="Britannic Bold" panose="020B0903060703020204" pitchFamily="34" charset="0"/>
                <a:ea typeface="MS PGothic" panose="020B0600070205080204" pitchFamily="34" charset="-128"/>
              </a:defRPr>
            </a:lvl4pPr>
            <a:lvl5pPr marL="2014538" indent="-185738">
              <a:defRPr sz="32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2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2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2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200">
                <a:solidFill>
                  <a:srgbClr val="0018A8"/>
                </a:solidFill>
                <a:latin typeface="Britannic Bold" panose="020B0903060703020204" pitchFamily="34" charset="0"/>
                <a:ea typeface="MS PGothic" panose="020B0600070205080204" pitchFamily="34" charset="-128"/>
              </a:defRPr>
            </a:lvl9pPr>
          </a:lstStyle>
          <a:p>
            <a:pPr algn="ctr">
              <a:defRPr/>
            </a:pPr>
            <a:r>
              <a:rPr lang="de-DE" altLang="de-DE" sz="383" dirty="0">
                <a:latin typeface="Arial" panose="020B0604020202020204" pitchFamily="34" charset="0"/>
              </a:rPr>
              <a:t>   </a:t>
            </a:r>
            <a:fld id="{E8839321-82C4-4E2F-AACD-CFEDED8E6CB4}" type="datetime5">
              <a:rPr lang="de-DE" altLang="de-DE" sz="344" baseline="0" smtClean="0">
                <a:latin typeface="Arial" panose="020B0604020202020204" pitchFamily="34" charset="0"/>
              </a:rPr>
              <a:pPr algn="ctr">
                <a:defRPr/>
              </a:pPr>
              <a:t>24-05-05</a:t>
            </a:fld>
            <a:r>
              <a:rPr lang="de-DE" altLang="de-DE" sz="383" dirty="0">
                <a:latin typeface="Arial" panose="020B0604020202020204" pitchFamily="34" charset="0"/>
              </a:rPr>
              <a:t> </a:t>
            </a:r>
          </a:p>
        </p:txBody>
      </p:sp>
      <p:sp>
        <p:nvSpPr>
          <p:cNvPr id="9" name="Textfeld 15">
            <a:extLst>
              <a:ext uri="{FF2B5EF4-FFF2-40B4-BE49-F238E27FC236}">
                <a16:creationId xmlns:a16="http://schemas.microsoft.com/office/drawing/2014/main" id="{9E968694-BB1A-4933-AE67-49D1616C6C6D}"/>
              </a:ext>
            </a:extLst>
          </p:cNvPr>
          <p:cNvSpPr txBox="1">
            <a:spLocks noChangeArrowheads="1"/>
          </p:cNvSpPr>
          <p:nvPr userDrawn="1"/>
        </p:nvSpPr>
        <p:spPr bwMode="auto">
          <a:xfrm>
            <a:off x="7958111" y="6503402"/>
            <a:ext cx="880087" cy="94073"/>
          </a:xfrm>
          <a:prstGeom prst="rect">
            <a:avLst/>
          </a:prstGeom>
          <a:noFill/>
          <a:ln>
            <a:noFill/>
          </a:ln>
        </p:spPr>
        <p:txBody>
          <a:bodyPr lIns="34805" tIns="17403" rIns="34805" bIns="17403">
            <a:spAutoFit/>
          </a:bodyPr>
          <a:lstStyle>
            <a:lvl1pPr>
              <a:defRPr sz="3600">
                <a:solidFill>
                  <a:srgbClr val="0018A8"/>
                </a:solidFill>
                <a:latin typeface="Britannic Bold" panose="020B0903060703020204" pitchFamily="34" charset="0"/>
                <a:ea typeface="MS PGothic" panose="020B0600070205080204" pitchFamily="34" charset="-128"/>
              </a:defRPr>
            </a:lvl1pPr>
            <a:lvl2pPr marL="742950" indent="-285750">
              <a:defRPr sz="3600">
                <a:solidFill>
                  <a:srgbClr val="0018A8"/>
                </a:solidFill>
                <a:latin typeface="Britannic Bold" panose="020B0903060703020204" pitchFamily="34" charset="0"/>
                <a:ea typeface="MS PGothic" panose="020B0600070205080204" pitchFamily="34" charset="-128"/>
              </a:defRPr>
            </a:lvl2pPr>
            <a:lvl3pPr marL="1143000" indent="-228600">
              <a:defRPr sz="3600">
                <a:solidFill>
                  <a:srgbClr val="0018A8"/>
                </a:solidFill>
                <a:latin typeface="Britannic Bold" panose="020B0903060703020204" pitchFamily="34" charset="0"/>
                <a:ea typeface="MS PGothic" panose="020B0600070205080204" pitchFamily="34" charset="-128"/>
              </a:defRPr>
            </a:lvl3pPr>
            <a:lvl4pPr marL="1600200" indent="-228600">
              <a:defRPr sz="3600">
                <a:solidFill>
                  <a:srgbClr val="0018A8"/>
                </a:solidFill>
                <a:latin typeface="Britannic Bold" panose="020B0903060703020204" pitchFamily="34" charset="0"/>
                <a:ea typeface="MS PGothic" panose="020B0600070205080204" pitchFamily="34" charset="-128"/>
              </a:defRPr>
            </a:lvl4pPr>
            <a:lvl5pPr marL="2057400" indent="-228600">
              <a:defRPr sz="3600">
                <a:solidFill>
                  <a:srgbClr val="0018A8"/>
                </a:solidFill>
                <a:latin typeface="Britannic Bold" panose="020B0903060703020204" pitchFamily="34" charset="0"/>
                <a:ea typeface="MS PGothic" panose="020B0600070205080204" pitchFamily="34" charset="-128"/>
              </a:defRPr>
            </a:lvl5pPr>
            <a:lvl6pPr marL="2514600" indent="-228600" defTabSz="1008063" fontAlgn="base">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71800" indent="-228600" defTabSz="1008063" fontAlgn="base">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429000" indent="-228600" defTabSz="1008063" fontAlgn="base">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86200" indent="-228600" defTabSz="1008063" fontAlgn="base">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algn="r">
              <a:defRPr/>
            </a:pPr>
            <a:r>
              <a:rPr lang="de-DE" altLang="de-DE" sz="383" dirty="0">
                <a:latin typeface="Arial" panose="020B0604020202020204" pitchFamily="34" charset="0"/>
              </a:rPr>
              <a:t>     </a:t>
            </a:r>
            <a:r>
              <a:rPr lang="de-DE" altLang="de-DE" sz="344" dirty="0">
                <a:latin typeface="Arial" panose="020B0604020202020204" pitchFamily="34" charset="0"/>
              </a:rPr>
              <a:t>Seite </a:t>
            </a:r>
            <a:fld id="{43BA34E2-7F0A-45BC-8A84-940EEC3EF044}" type="slidenum">
              <a:rPr lang="de-DE" altLang="de-DE" sz="344" smtClean="0">
                <a:latin typeface="Arial" panose="020B0604020202020204" pitchFamily="34" charset="0"/>
              </a:rPr>
              <a:pPr algn="r">
                <a:defRPr/>
              </a:pPr>
              <a:t>‹Nr.›</a:t>
            </a:fld>
            <a:endParaRPr lang="de-DE" altLang="de-DE" sz="383" dirty="0">
              <a:latin typeface="Arial" panose="020B0604020202020204" pitchFamily="34" charset="0"/>
            </a:endParaRPr>
          </a:p>
        </p:txBody>
      </p:sp>
      <p:sp>
        <p:nvSpPr>
          <p:cNvPr id="11" name="Rechteck 10">
            <a:extLst>
              <a:ext uri="{FF2B5EF4-FFF2-40B4-BE49-F238E27FC236}">
                <a16:creationId xmlns:a16="http://schemas.microsoft.com/office/drawing/2014/main" id="{961B539C-E433-4B92-A093-31696D440E31}"/>
              </a:ext>
            </a:extLst>
          </p:cNvPr>
          <p:cNvSpPr>
            <a:spLocks noChangeArrowheads="1"/>
          </p:cNvSpPr>
          <p:nvPr userDrawn="1"/>
        </p:nvSpPr>
        <p:spPr bwMode="auto">
          <a:xfrm>
            <a:off x="-1436" y="661837"/>
            <a:ext cx="7443096" cy="45719"/>
          </a:xfrm>
          <a:prstGeom prst="rect">
            <a:avLst/>
          </a:prstGeom>
          <a:solidFill>
            <a:srgbClr val="00529C"/>
          </a:solidFill>
          <a:ln>
            <a:noFill/>
          </a:ln>
        </p:spPr>
        <p:txBody>
          <a:bodyPr lIns="34805" tIns="17403" rIns="34805" bIns="17403"/>
          <a:lstStyle>
            <a:lvl1pPr algn="ctr">
              <a:defRPr sz="900">
                <a:solidFill>
                  <a:srgbClr val="0018A8"/>
                </a:solidFill>
                <a:latin typeface="Arial" panose="020B0604020202020204" pitchFamily="34" charset="0"/>
                <a:ea typeface="MS PGothic" panose="020B0600070205080204" pitchFamily="34" charset="-128"/>
              </a:defRPr>
            </a:lvl1pPr>
            <a:lvl2pPr algn="ctr">
              <a:defRPr sz="900">
                <a:solidFill>
                  <a:srgbClr val="0018A8"/>
                </a:solidFill>
                <a:latin typeface="Arial" panose="020B0604020202020204" pitchFamily="34" charset="0"/>
                <a:ea typeface="MS PGothic" panose="020B0600070205080204" pitchFamily="34" charset="-128"/>
              </a:defRPr>
            </a:lvl2pPr>
            <a:lvl3pPr algn="ctr">
              <a:defRPr sz="900">
                <a:solidFill>
                  <a:srgbClr val="0018A8"/>
                </a:solidFill>
                <a:latin typeface="Arial" panose="020B0604020202020204" pitchFamily="34" charset="0"/>
                <a:ea typeface="MS PGothic" panose="020B0600070205080204" pitchFamily="34" charset="-128"/>
              </a:defRPr>
            </a:lvl3pPr>
            <a:lvl4pPr algn="ctr">
              <a:defRPr sz="900">
                <a:solidFill>
                  <a:srgbClr val="0018A8"/>
                </a:solidFill>
                <a:latin typeface="Arial" panose="020B0604020202020204" pitchFamily="34" charset="0"/>
                <a:ea typeface="MS PGothic" panose="020B0600070205080204" pitchFamily="34" charset="-128"/>
              </a:defRPr>
            </a:lvl4pPr>
            <a:lvl5pPr algn="ctr">
              <a:defRPr sz="900">
                <a:solidFill>
                  <a:srgbClr val="0018A8"/>
                </a:solidFill>
                <a:latin typeface="Arial" panose="020B0604020202020204" pitchFamily="34" charset="0"/>
                <a:ea typeface="MS PGothic" panose="020B0600070205080204" pitchFamily="34" charset="-128"/>
              </a:defRPr>
            </a:lvl5pPr>
            <a:lvl6pPr marL="2474913" indent="-188913" algn="ctr"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6pPr>
            <a:lvl7pPr marL="2932113" indent="-188913" algn="ctr"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7pPr>
            <a:lvl8pPr marL="3389313" indent="-188913" algn="ctr"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8pPr>
            <a:lvl9pPr marL="3846513" indent="-188913" algn="ctr" eaLnBrk="0" fontAlgn="base" hangingPunct="0">
              <a:spcBef>
                <a:spcPct val="0"/>
              </a:spcBef>
              <a:spcAft>
                <a:spcPct val="0"/>
              </a:spcAft>
              <a:defRPr sz="900">
                <a:solidFill>
                  <a:srgbClr val="0018A8"/>
                </a:solidFill>
                <a:latin typeface="Arial" panose="020B0604020202020204" pitchFamily="34" charset="0"/>
                <a:ea typeface="MS PGothic" panose="020B0600070205080204" pitchFamily="34" charset="-128"/>
              </a:defRPr>
            </a:lvl9pPr>
          </a:lstStyle>
          <a:p>
            <a:pPr algn="l" defTabSz="348854">
              <a:defRPr/>
            </a:pPr>
            <a:endParaRPr lang="de-DE" sz="687">
              <a:solidFill>
                <a:schemeClr val="tx1"/>
              </a:solidFill>
              <a:cs typeface="Arial" panose="020B0604020202020204" pitchFamily="34" charset="0"/>
            </a:endParaRPr>
          </a:p>
        </p:txBody>
      </p:sp>
      <p:pic>
        <p:nvPicPr>
          <p:cNvPr id="6" name="Grafik 5">
            <a:extLst>
              <a:ext uri="{FF2B5EF4-FFF2-40B4-BE49-F238E27FC236}">
                <a16:creationId xmlns:a16="http://schemas.microsoft.com/office/drawing/2014/main" id="{F4D2914B-6E3C-4AB0-9444-E26AD9E2BC71}"/>
              </a:ext>
            </a:extLst>
          </p:cNvPr>
          <p:cNvPicPr>
            <a:picLocks noChangeAspect="1"/>
          </p:cNvPicPr>
          <p:nvPr userDrawn="1"/>
        </p:nvPicPr>
        <p:blipFill>
          <a:blip r:embed="rId3"/>
          <a:stretch>
            <a:fillRect/>
          </a:stretch>
        </p:blipFill>
        <p:spPr>
          <a:xfrm>
            <a:off x="7593496" y="-1"/>
            <a:ext cx="1552086" cy="1660443"/>
          </a:xfrm>
          <a:prstGeom prst="rect">
            <a:avLst/>
          </a:prstGeom>
        </p:spPr>
      </p:pic>
    </p:spTree>
    <p:extLst>
      <p:ext uri="{BB962C8B-B14F-4D97-AF65-F5344CB8AC3E}">
        <p14:creationId xmlns:p14="http://schemas.microsoft.com/office/powerpoint/2010/main" val="25637512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B5583-6C4E-4B4F-8957-DBEF97304A5A}"/>
              </a:ext>
            </a:extLst>
          </p:cNvPr>
          <p:cNvSpPr>
            <a:spLocks noGrp="1"/>
          </p:cNvSpPr>
          <p:nvPr>
            <p:ph type="title" hasCustomPrompt="1"/>
          </p:nvPr>
        </p:nvSpPr>
        <p:spPr>
          <a:xfrm>
            <a:off x="251222" y="333379"/>
            <a:ext cx="8641556" cy="1032506"/>
          </a:xfrm>
          <a:prstGeom prst="rect">
            <a:avLst/>
          </a:prstGeom>
        </p:spPr>
        <p:txBody>
          <a:bodyPr/>
          <a:lstStyle>
            <a:lvl1pPr>
              <a:defRPr/>
            </a:lvl1pPr>
          </a:lstStyle>
          <a:p>
            <a:r>
              <a:rPr lang="de-DE" dirty="0"/>
              <a:t>Inhaltsverzeichnis</a:t>
            </a:r>
          </a:p>
        </p:txBody>
      </p:sp>
      <p:sp>
        <p:nvSpPr>
          <p:cNvPr id="3" name="Fußzeilenplatzhalter 2">
            <a:extLst>
              <a:ext uri="{FF2B5EF4-FFF2-40B4-BE49-F238E27FC236}">
                <a16:creationId xmlns:a16="http://schemas.microsoft.com/office/drawing/2014/main" id="{D00D3A81-45B0-4D66-9EB7-231CEE3461A3}"/>
              </a:ext>
            </a:extLst>
          </p:cNvPr>
          <p:cNvSpPr>
            <a:spLocks noGrp="1"/>
          </p:cNvSpPr>
          <p:nvPr>
            <p:ph type="ftr" sz="quarter" idx="10"/>
          </p:nvPr>
        </p:nvSpPr>
        <p:spPr/>
        <p:txBody>
          <a:bodyPr/>
          <a:lstStyle/>
          <a:p>
            <a:r>
              <a:rPr lang="de-DE"/>
              <a:t>Titel des Vortrags, Name des Referenten, Veranstaltung, Datum</a:t>
            </a:r>
            <a:endParaRPr lang="de-DE" dirty="0"/>
          </a:p>
        </p:txBody>
      </p:sp>
      <p:sp>
        <p:nvSpPr>
          <p:cNvPr id="4" name="Foliennummernplatzhalter 3">
            <a:extLst>
              <a:ext uri="{FF2B5EF4-FFF2-40B4-BE49-F238E27FC236}">
                <a16:creationId xmlns:a16="http://schemas.microsoft.com/office/drawing/2014/main" id="{A3B87CBB-8B7A-492E-8D9E-761773BE7D09}"/>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6" name="Textplatzhalter 5">
            <a:extLst>
              <a:ext uri="{FF2B5EF4-FFF2-40B4-BE49-F238E27FC236}">
                <a16:creationId xmlns:a16="http://schemas.microsoft.com/office/drawing/2014/main" id="{7C79A313-32BC-49FD-9D95-8C449157EBD3}"/>
              </a:ext>
            </a:extLst>
          </p:cNvPr>
          <p:cNvSpPr>
            <a:spLocks noGrp="1"/>
          </p:cNvSpPr>
          <p:nvPr>
            <p:ph type="body" sz="quarter" idx="12" hasCustomPrompt="1"/>
          </p:nvPr>
        </p:nvSpPr>
        <p:spPr>
          <a:xfrm>
            <a:off x="251222" y="1844676"/>
            <a:ext cx="863204" cy="390526"/>
          </a:xfrm>
          <a:solidFill>
            <a:schemeClr val="accent2"/>
          </a:solidFill>
        </p:spPr>
        <p:txBody>
          <a:bodyPr anchor="b" anchorCtr="0"/>
          <a:lstStyle>
            <a:lvl1pPr marL="0" indent="0" algn="ctr">
              <a:buNone/>
              <a:defRPr sz="1500" b="1">
                <a:solidFill>
                  <a:schemeClr val="bg1"/>
                </a:solidFill>
              </a:defRPr>
            </a:lvl1pPr>
          </a:lstStyle>
          <a:p>
            <a:pPr lvl="0"/>
            <a:r>
              <a:rPr lang="de-DE" dirty="0"/>
              <a:t>TOP</a:t>
            </a:r>
          </a:p>
        </p:txBody>
      </p:sp>
      <p:sp>
        <p:nvSpPr>
          <p:cNvPr id="7" name="Textplatzhalter 5">
            <a:extLst>
              <a:ext uri="{FF2B5EF4-FFF2-40B4-BE49-F238E27FC236}">
                <a16:creationId xmlns:a16="http://schemas.microsoft.com/office/drawing/2014/main" id="{2F8C9DF9-5EC8-4567-A0AC-3513500166A2}"/>
              </a:ext>
            </a:extLst>
          </p:cNvPr>
          <p:cNvSpPr>
            <a:spLocks noGrp="1"/>
          </p:cNvSpPr>
          <p:nvPr>
            <p:ph type="body" sz="quarter" idx="13" hasCustomPrompt="1"/>
          </p:nvPr>
        </p:nvSpPr>
        <p:spPr>
          <a:xfrm>
            <a:off x="1232297" y="1844675"/>
            <a:ext cx="7660481" cy="390526"/>
          </a:xfrm>
          <a:solidFill>
            <a:schemeClr val="accent2"/>
          </a:solidFill>
        </p:spPr>
        <p:txBody>
          <a:bodyPr lIns="72000" anchor="b" anchorCtr="0"/>
          <a:lstStyle>
            <a:lvl1pPr marL="0" indent="0">
              <a:buNone/>
              <a:defRPr sz="1500" b="1">
                <a:solidFill>
                  <a:schemeClr val="bg1"/>
                </a:solidFill>
              </a:defRPr>
            </a:lvl1pPr>
          </a:lstStyle>
          <a:p>
            <a:pPr lvl="0"/>
            <a:r>
              <a:rPr lang="de-DE" dirty="0"/>
              <a:t>Überschrift</a:t>
            </a:r>
          </a:p>
        </p:txBody>
      </p:sp>
      <p:sp>
        <p:nvSpPr>
          <p:cNvPr id="8" name="Textplatzhalter 5">
            <a:extLst>
              <a:ext uri="{FF2B5EF4-FFF2-40B4-BE49-F238E27FC236}">
                <a16:creationId xmlns:a16="http://schemas.microsoft.com/office/drawing/2014/main" id="{42F9A924-347E-44C7-AEEB-2A35661F3C1F}"/>
              </a:ext>
            </a:extLst>
          </p:cNvPr>
          <p:cNvSpPr>
            <a:spLocks noGrp="1"/>
          </p:cNvSpPr>
          <p:nvPr>
            <p:ph type="body" sz="quarter" idx="14" hasCustomPrompt="1"/>
          </p:nvPr>
        </p:nvSpPr>
        <p:spPr>
          <a:xfrm>
            <a:off x="251223" y="2331443"/>
            <a:ext cx="863204" cy="390526"/>
          </a:xfrm>
          <a:solidFill>
            <a:schemeClr val="accent1"/>
          </a:solidFill>
        </p:spPr>
        <p:txBody>
          <a:bodyPr anchor="b" anchorCtr="0"/>
          <a:lstStyle>
            <a:lvl1pPr marL="0" indent="0" algn="ctr">
              <a:buNone/>
              <a:defRPr sz="1350" b="1">
                <a:solidFill>
                  <a:schemeClr val="bg1"/>
                </a:solidFill>
              </a:defRPr>
            </a:lvl1pPr>
          </a:lstStyle>
          <a:p>
            <a:pPr lvl="0"/>
            <a:r>
              <a:rPr lang="de-DE" dirty="0"/>
              <a:t>0.0</a:t>
            </a:r>
          </a:p>
        </p:txBody>
      </p:sp>
      <p:sp>
        <p:nvSpPr>
          <p:cNvPr id="9" name="Textplatzhalter 5">
            <a:extLst>
              <a:ext uri="{FF2B5EF4-FFF2-40B4-BE49-F238E27FC236}">
                <a16:creationId xmlns:a16="http://schemas.microsoft.com/office/drawing/2014/main" id="{6C6CA6AC-CF30-4133-8D50-29618FD82F40}"/>
              </a:ext>
            </a:extLst>
          </p:cNvPr>
          <p:cNvSpPr>
            <a:spLocks noGrp="1"/>
          </p:cNvSpPr>
          <p:nvPr>
            <p:ph type="body" sz="quarter" idx="15" hasCustomPrompt="1"/>
          </p:nvPr>
        </p:nvSpPr>
        <p:spPr>
          <a:xfrm>
            <a:off x="1232298" y="2331442"/>
            <a:ext cx="7660481" cy="390526"/>
          </a:xfrm>
        </p:spPr>
        <p:txBody>
          <a:bodyPr lIns="72000" anchor="b" anchorCtr="0"/>
          <a:lstStyle>
            <a:lvl1pPr marL="0" indent="0">
              <a:buNone/>
              <a:defRPr sz="1350" b="0">
                <a:solidFill>
                  <a:schemeClr val="accent3">
                    <a:lumMod val="75000"/>
                  </a:schemeClr>
                </a:solidFill>
              </a:defRPr>
            </a:lvl1pPr>
          </a:lstStyle>
          <a:p>
            <a:pPr lvl="0"/>
            <a:r>
              <a:rPr lang="de-DE" dirty="0"/>
              <a:t>Thema</a:t>
            </a:r>
          </a:p>
        </p:txBody>
      </p:sp>
      <p:sp>
        <p:nvSpPr>
          <p:cNvPr id="10" name="Textplatzhalter 5">
            <a:extLst>
              <a:ext uri="{FF2B5EF4-FFF2-40B4-BE49-F238E27FC236}">
                <a16:creationId xmlns:a16="http://schemas.microsoft.com/office/drawing/2014/main" id="{24146FED-EAAA-490E-BE61-C24E149E1D2F}"/>
              </a:ext>
            </a:extLst>
          </p:cNvPr>
          <p:cNvSpPr>
            <a:spLocks noGrp="1"/>
          </p:cNvSpPr>
          <p:nvPr>
            <p:ph type="body" sz="quarter" idx="16" hasCustomPrompt="1"/>
          </p:nvPr>
        </p:nvSpPr>
        <p:spPr>
          <a:xfrm>
            <a:off x="251221" y="2818210"/>
            <a:ext cx="863204" cy="390526"/>
          </a:xfrm>
          <a:solidFill>
            <a:schemeClr val="accent1"/>
          </a:solidFill>
        </p:spPr>
        <p:txBody>
          <a:bodyPr anchor="b" anchorCtr="0"/>
          <a:lstStyle>
            <a:lvl1pPr marL="0" indent="0" algn="ctr">
              <a:buNone/>
              <a:defRPr sz="1350" b="1">
                <a:solidFill>
                  <a:schemeClr val="bg1"/>
                </a:solidFill>
              </a:defRPr>
            </a:lvl1pPr>
          </a:lstStyle>
          <a:p>
            <a:pPr lvl="0"/>
            <a:r>
              <a:rPr lang="de-DE" dirty="0"/>
              <a:t>0.0</a:t>
            </a:r>
          </a:p>
        </p:txBody>
      </p:sp>
      <p:sp>
        <p:nvSpPr>
          <p:cNvPr id="11" name="Textplatzhalter 5">
            <a:extLst>
              <a:ext uri="{FF2B5EF4-FFF2-40B4-BE49-F238E27FC236}">
                <a16:creationId xmlns:a16="http://schemas.microsoft.com/office/drawing/2014/main" id="{C5AF3B96-3F09-4E71-AB3F-408767F219A3}"/>
              </a:ext>
            </a:extLst>
          </p:cNvPr>
          <p:cNvSpPr>
            <a:spLocks noGrp="1"/>
          </p:cNvSpPr>
          <p:nvPr>
            <p:ph type="body" sz="quarter" idx="17" hasCustomPrompt="1"/>
          </p:nvPr>
        </p:nvSpPr>
        <p:spPr>
          <a:xfrm>
            <a:off x="1232296" y="2818209"/>
            <a:ext cx="7660481" cy="390526"/>
          </a:xfrm>
        </p:spPr>
        <p:txBody>
          <a:bodyPr lIns="72000" anchor="b" anchorCtr="0"/>
          <a:lstStyle>
            <a:lvl1pPr marL="0" indent="0">
              <a:buNone/>
              <a:defRPr sz="1350" b="0">
                <a:solidFill>
                  <a:schemeClr val="accent3">
                    <a:lumMod val="75000"/>
                  </a:schemeClr>
                </a:solidFill>
              </a:defRPr>
            </a:lvl1pPr>
          </a:lstStyle>
          <a:p>
            <a:pPr lvl="0"/>
            <a:r>
              <a:rPr lang="de-DE" dirty="0"/>
              <a:t>Thema</a:t>
            </a:r>
          </a:p>
        </p:txBody>
      </p:sp>
      <p:sp>
        <p:nvSpPr>
          <p:cNvPr id="12" name="Textplatzhalter 5">
            <a:extLst>
              <a:ext uri="{FF2B5EF4-FFF2-40B4-BE49-F238E27FC236}">
                <a16:creationId xmlns:a16="http://schemas.microsoft.com/office/drawing/2014/main" id="{6AA924C5-2B03-42CE-8462-FE9134031A7F}"/>
              </a:ext>
            </a:extLst>
          </p:cNvPr>
          <p:cNvSpPr>
            <a:spLocks noGrp="1"/>
          </p:cNvSpPr>
          <p:nvPr>
            <p:ph type="body" sz="quarter" idx="18" hasCustomPrompt="1"/>
          </p:nvPr>
        </p:nvSpPr>
        <p:spPr>
          <a:xfrm>
            <a:off x="251220" y="3304977"/>
            <a:ext cx="863204" cy="390526"/>
          </a:xfrm>
          <a:solidFill>
            <a:schemeClr val="accent1"/>
          </a:solidFill>
        </p:spPr>
        <p:txBody>
          <a:bodyPr anchor="b" anchorCtr="0"/>
          <a:lstStyle>
            <a:lvl1pPr marL="0" indent="0" algn="ctr">
              <a:buNone/>
              <a:defRPr sz="1350" b="1">
                <a:solidFill>
                  <a:schemeClr val="bg1"/>
                </a:solidFill>
              </a:defRPr>
            </a:lvl1pPr>
          </a:lstStyle>
          <a:p>
            <a:pPr lvl="0"/>
            <a:r>
              <a:rPr lang="de-DE" dirty="0"/>
              <a:t>0.0</a:t>
            </a:r>
          </a:p>
        </p:txBody>
      </p:sp>
      <p:sp>
        <p:nvSpPr>
          <p:cNvPr id="13" name="Textplatzhalter 5">
            <a:extLst>
              <a:ext uri="{FF2B5EF4-FFF2-40B4-BE49-F238E27FC236}">
                <a16:creationId xmlns:a16="http://schemas.microsoft.com/office/drawing/2014/main" id="{DBA41E4F-75EC-466F-9B93-FB4711CD15A0}"/>
              </a:ext>
            </a:extLst>
          </p:cNvPr>
          <p:cNvSpPr>
            <a:spLocks noGrp="1"/>
          </p:cNvSpPr>
          <p:nvPr>
            <p:ph type="body" sz="quarter" idx="19" hasCustomPrompt="1"/>
          </p:nvPr>
        </p:nvSpPr>
        <p:spPr>
          <a:xfrm>
            <a:off x="1232295" y="3304976"/>
            <a:ext cx="7660481" cy="390526"/>
          </a:xfrm>
        </p:spPr>
        <p:txBody>
          <a:bodyPr lIns="72000" anchor="b" anchorCtr="0"/>
          <a:lstStyle>
            <a:lvl1pPr marL="0" indent="0">
              <a:buNone/>
              <a:defRPr sz="1350" b="0">
                <a:solidFill>
                  <a:schemeClr val="accent3">
                    <a:lumMod val="75000"/>
                  </a:schemeClr>
                </a:solidFill>
              </a:defRPr>
            </a:lvl1pPr>
          </a:lstStyle>
          <a:p>
            <a:pPr lvl="0"/>
            <a:r>
              <a:rPr lang="de-DE" dirty="0"/>
              <a:t>Thema</a:t>
            </a:r>
          </a:p>
        </p:txBody>
      </p:sp>
      <p:sp>
        <p:nvSpPr>
          <p:cNvPr id="14" name="Textplatzhalter 5">
            <a:extLst>
              <a:ext uri="{FF2B5EF4-FFF2-40B4-BE49-F238E27FC236}">
                <a16:creationId xmlns:a16="http://schemas.microsoft.com/office/drawing/2014/main" id="{D8E902B2-24AB-42DB-A3D7-672BA8446784}"/>
              </a:ext>
            </a:extLst>
          </p:cNvPr>
          <p:cNvSpPr>
            <a:spLocks noGrp="1"/>
          </p:cNvSpPr>
          <p:nvPr>
            <p:ph type="body" sz="quarter" idx="20" hasCustomPrompt="1"/>
          </p:nvPr>
        </p:nvSpPr>
        <p:spPr>
          <a:xfrm>
            <a:off x="251218" y="3791744"/>
            <a:ext cx="863204" cy="390526"/>
          </a:xfrm>
          <a:solidFill>
            <a:schemeClr val="accent1"/>
          </a:solidFill>
        </p:spPr>
        <p:txBody>
          <a:bodyPr anchor="b" anchorCtr="0"/>
          <a:lstStyle>
            <a:lvl1pPr marL="0" indent="0" algn="ctr">
              <a:buNone/>
              <a:defRPr sz="1350" b="1">
                <a:solidFill>
                  <a:schemeClr val="bg1"/>
                </a:solidFill>
              </a:defRPr>
            </a:lvl1pPr>
          </a:lstStyle>
          <a:p>
            <a:pPr lvl="0"/>
            <a:r>
              <a:rPr lang="de-DE" dirty="0"/>
              <a:t>0.0</a:t>
            </a:r>
          </a:p>
        </p:txBody>
      </p:sp>
      <p:sp>
        <p:nvSpPr>
          <p:cNvPr id="15" name="Textplatzhalter 5">
            <a:extLst>
              <a:ext uri="{FF2B5EF4-FFF2-40B4-BE49-F238E27FC236}">
                <a16:creationId xmlns:a16="http://schemas.microsoft.com/office/drawing/2014/main" id="{8B9FA950-4954-4506-A095-7B68CA79B4AE}"/>
              </a:ext>
            </a:extLst>
          </p:cNvPr>
          <p:cNvSpPr>
            <a:spLocks noGrp="1"/>
          </p:cNvSpPr>
          <p:nvPr>
            <p:ph type="body" sz="quarter" idx="21" hasCustomPrompt="1"/>
          </p:nvPr>
        </p:nvSpPr>
        <p:spPr>
          <a:xfrm>
            <a:off x="1232293" y="3791743"/>
            <a:ext cx="7660481" cy="390526"/>
          </a:xfrm>
        </p:spPr>
        <p:txBody>
          <a:bodyPr lIns="72000" anchor="b" anchorCtr="0"/>
          <a:lstStyle>
            <a:lvl1pPr marL="0" indent="0">
              <a:buNone/>
              <a:defRPr sz="1350" b="0">
                <a:solidFill>
                  <a:schemeClr val="accent3">
                    <a:lumMod val="75000"/>
                  </a:schemeClr>
                </a:solidFill>
              </a:defRPr>
            </a:lvl1pPr>
          </a:lstStyle>
          <a:p>
            <a:pPr lvl="0"/>
            <a:r>
              <a:rPr lang="de-DE" dirty="0"/>
              <a:t>Thema</a:t>
            </a:r>
          </a:p>
        </p:txBody>
      </p:sp>
      <p:sp>
        <p:nvSpPr>
          <p:cNvPr id="16" name="Textplatzhalter 5">
            <a:extLst>
              <a:ext uri="{FF2B5EF4-FFF2-40B4-BE49-F238E27FC236}">
                <a16:creationId xmlns:a16="http://schemas.microsoft.com/office/drawing/2014/main" id="{B177A492-E4B5-425A-8D46-F755C1C64F5A}"/>
              </a:ext>
            </a:extLst>
          </p:cNvPr>
          <p:cNvSpPr>
            <a:spLocks noGrp="1"/>
          </p:cNvSpPr>
          <p:nvPr>
            <p:ph type="body" sz="quarter" idx="22" hasCustomPrompt="1"/>
          </p:nvPr>
        </p:nvSpPr>
        <p:spPr>
          <a:xfrm>
            <a:off x="251217" y="4278511"/>
            <a:ext cx="863204" cy="390526"/>
          </a:xfrm>
          <a:solidFill>
            <a:schemeClr val="accent1"/>
          </a:solidFill>
        </p:spPr>
        <p:txBody>
          <a:bodyPr anchor="b" anchorCtr="0"/>
          <a:lstStyle>
            <a:lvl1pPr marL="0" indent="0" algn="ctr">
              <a:buNone/>
              <a:defRPr sz="1350" b="1">
                <a:solidFill>
                  <a:schemeClr val="bg1"/>
                </a:solidFill>
              </a:defRPr>
            </a:lvl1pPr>
          </a:lstStyle>
          <a:p>
            <a:pPr lvl="0"/>
            <a:r>
              <a:rPr lang="de-DE" dirty="0"/>
              <a:t>0.0</a:t>
            </a:r>
          </a:p>
        </p:txBody>
      </p:sp>
      <p:sp>
        <p:nvSpPr>
          <p:cNvPr id="17" name="Textplatzhalter 5">
            <a:extLst>
              <a:ext uri="{FF2B5EF4-FFF2-40B4-BE49-F238E27FC236}">
                <a16:creationId xmlns:a16="http://schemas.microsoft.com/office/drawing/2014/main" id="{389C7E97-94AD-40C4-8DBD-942566A75D05}"/>
              </a:ext>
            </a:extLst>
          </p:cNvPr>
          <p:cNvSpPr>
            <a:spLocks noGrp="1"/>
          </p:cNvSpPr>
          <p:nvPr>
            <p:ph type="body" sz="quarter" idx="23" hasCustomPrompt="1"/>
          </p:nvPr>
        </p:nvSpPr>
        <p:spPr>
          <a:xfrm>
            <a:off x="1232292" y="4278510"/>
            <a:ext cx="7660481" cy="390526"/>
          </a:xfrm>
        </p:spPr>
        <p:txBody>
          <a:bodyPr lIns="72000" anchor="b" anchorCtr="0"/>
          <a:lstStyle>
            <a:lvl1pPr marL="0" indent="0">
              <a:buNone/>
              <a:defRPr sz="1350" b="0">
                <a:solidFill>
                  <a:schemeClr val="accent3">
                    <a:lumMod val="75000"/>
                  </a:schemeClr>
                </a:solidFill>
              </a:defRPr>
            </a:lvl1pPr>
          </a:lstStyle>
          <a:p>
            <a:pPr lvl="0"/>
            <a:r>
              <a:rPr lang="de-DE" dirty="0"/>
              <a:t>Thema</a:t>
            </a:r>
          </a:p>
        </p:txBody>
      </p:sp>
      <p:sp>
        <p:nvSpPr>
          <p:cNvPr id="18" name="Textplatzhalter 5">
            <a:extLst>
              <a:ext uri="{FF2B5EF4-FFF2-40B4-BE49-F238E27FC236}">
                <a16:creationId xmlns:a16="http://schemas.microsoft.com/office/drawing/2014/main" id="{EBEC37C0-FAF4-4783-AE4E-563C599CEFEC}"/>
              </a:ext>
            </a:extLst>
          </p:cNvPr>
          <p:cNvSpPr>
            <a:spLocks noGrp="1"/>
          </p:cNvSpPr>
          <p:nvPr>
            <p:ph type="body" sz="quarter" idx="24" hasCustomPrompt="1"/>
          </p:nvPr>
        </p:nvSpPr>
        <p:spPr>
          <a:xfrm>
            <a:off x="251215" y="4765278"/>
            <a:ext cx="863204" cy="390526"/>
          </a:xfrm>
          <a:solidFill>
            <a:schemeClr val="accent1"/>
          </a:solidFill>
        </p:spPr>
        <p:txBody>
          <a:bodyPr anchor="b" anchorCtr="0"/>
          <a:lstStyle>
            <a:lvl1pPr marL="0" indent="0" algn="ctr">
              <a:buNone/>
              <a:defRPr sz="1350" b="1">
                <a:solidFill>
                  <a:schemeClr val="bg1"/>
                </a:solidFill>
              </a:defRPr>
            </a:lvl1pPr>
          </a:lstStyle>
          <a:p>
            <a:pPr lvl="0"/>
            <a:r>
              <a:rPr lang="de-DE" dirty="0"/>
              <a:t>0.0</a:t>
            </a:r>
          </a:p>
        </p:txBody>
      </p:sp>
      <p:sp>
        <p:nvSpPr>
          <p:cNvPr id="19" name="Textplatzhalter 5">
            <a:extLst>
              <a:ext uri="{FF2B5EF4-FFF2-40B4-BE49-F238E27FC236}">
                <a16:creationId xmlns:a16="http://schemas.microsoft.com/office/drawing/2014/main" id="{93CD6495-4106-48A4-8F2A-CB9056F5CEA4}"/>
              </a:ext>
            </a:extLst>
          </p:cNvPr>
          <p:cNvSpPr>
            <a:spLocks noGrp="1"/>
          </p:cNvSpPr>
          <p:nvPr>
            <p:ph type="body" sz="quarter" idx="25" hasCustomPrompt="1"/>
          </p:nvPr>
        </p:nvSpPr>
        <p:spPr>
          <a:xfrm>
            <a:off x="1232290" y="4765277"/>
            <a:ext cx="7660481" cy="390526"/>
          </a:xfrm>
        </p:spPr>
        <p:txBody>
          <a:bodyPr lIns="72000" anchor="b" anchorCtr="0"/>
          <a:lstStyle>
            <a:lvl1pPr marL="0" indent="0">
              <a:buNone/>
              <a:defRPr sz="1350" b="0">
                <a:solidFill>
                  <a:schemeClr val="accent3">
                    <a:lumMod val="75000"/>
                  </a:schemeClr>
                </a:solidFill>
              </a:defRPr>
            </a:lvl1pPr>
          </a:lstStyle>
          <a:p>
            <a:pPr lvl="0"/>
            <a:r>
              <a:rPr lang="de-DE" dirty="0"/>
              <a:t>Thema</a:t>
            </a:r>
          </a:p>
        </p:txBody>
      </p:sp>
      <p:sp>
        <p:nvSpPr>
          <p:cNvPr id="20" name="Textplatzhalter 5">
            <a:extLst>
              <a:ext uri="{FF2B5EF4-FFF2-40B4-BE49-F238E27FC236}">
                <a16:creationId xmlns:a16="http://schemas.microsoft.com/office/drawing/2014/main" id="{63C3B0E5-1B8D-4878-BE08-F27AF989F238}"/>
              </a:ext>
            </a:extLst>
          </p:cNvPr>
          <p:cNvSpPr>
            <a:spLocks noGrp="1"/>
          </p:cNvSpPr>
          <p:nvPr>
            <p:ph type="body" sz="quarter" idx="26" hasCustomPrompt="1"/>
          </p:nvPr>
        </p:nvSpPr>
        <p:spPr>
          <a:xfrm>
            <a:off x="251214" y="5252045"/>
            <a:ext cx="863204" cy="390526"/>
          </a:xfrm>
          <a:solidFill>
            <a:schemeClr val="accent1"/>
          </a:solidFill>
        </p:spPr>
        <p:txBody>
          <a:bodyPr anchor="b" anchorCtr="0"/>
          <a:lstStyle>
            <a:lvl1pPr marL="0" indent="0" algn="ctr">
              <a:buNone/>
              <a:defRPr sz="1350" b="1">
                <a:solidFill>
                  <a:schemeClr val="bg1"/>
                </a:solidFill>
              </a:defRPr>
            </a:lvl1pPr>
          </a:lstStyle>
          <a:p>
            <a:pPr lvl="0"/>
            <a:r>
              <a:rPr lang="de-DE" dirty="0"/>
              <a:t>0.0</a:t>
            </a:r>
          </a:p>
        </p:txBody>
      </p:sp>
      <p:sp>
        <p:nvSpPr>
          <p:cNvPr id="21" name="Textplatzhalter 5">
            <a:extLst>
              <a:ext uri="{FF2B5EF4-FFF2-40B4-BE49-F238E27FC236}">
                <a16:creationId xmlns:a16="http://schemas.microsoft.com/office/drawing/2014/main" id="{43616E4B-52B8-41CB-A9B4-D92821FC1C50}"/>
              </a:ext>
            </a:extLst>
          </p:cNvPr>
          <p:cNvSpPr>
            <a:spLocks noGrp="1"/>
          </p:cNvSpPr>
          <p:nvPr>
            <p:ph type="body" sz="quarter" idx="27" hasCustomPrompt="1"/>
          </p:nvPr>
        </p:nvSpPr>
        <p:spPr>
          <a:xfrm>
            <a:off x="1232289" y="5252044"/>
            <a:ext cx="7660481" cy="390526"/>
          </a:xfrm>
        </p:spPr>
        <p:txBody>
          <a:bodyPr lIns="72000" anchor="b" anchorCtr="0"/>
          <a:lstStyle>
            <a:lvl1pPr marL="0" indent="0">
              <a:buNone/>
              <a:defRPr sz="1350" b="0">
                <a:solidFill>
                  <a:schemeClr val="accent3">
                    <a:lumMod val="75000"/>
                  </a:schemeClr>
                </a:solidFill>
              </a:defRPr>
            </a:lvl1pPr>
          </a:lstStyle>
          <a:p>
            <a:pPr lvl="0"/>
            <a:r>
              <a:rPr lang="de-DE" dirty="0"/>
              <a:t>Thema</a:t>
            </a:r>
          </a:p>
        </p:txBody>
      </p:sp>
      <p:sp>
        <p:nvSpPr>
          <p:cNvPr id="22" name="Textplatzhalter 5">
            <a:extLst>
              <a:ext uri="{FF2B5EF4-FFF2-40B4-BE49-F238E27FC236}">
                <a16:creationId xmlns:a16="http://schemas.microsoft.com/office/drawing/2014/main" id="{8805C1C9-DC48-4D2D-B705-E7AF28A0F7A3}"/>
              </a:ext>
            </a:extLst>
          </p:cNvPr>
          <p:cNvSpPr>
            <a:spLocks noGrp="1"/>
          </p:cNvSpPr>
          <p:nvPr>
            <p:ph type="body" sz="quarter" idx="28" hasCustomPrompt="1"/>
          </p:nvPr>
        </p:nvSpPr>
        <p:spPr>
          <a:xfrm>
            <a:off x="251212" y="5738813"/>
            <a:ext cx="863204" cy="390526"/>
          </a:xfrm>
          <a:solidFill>
            <a:schemeClr val="accent1"/>
          </a:solidFill>
        </p:spPr>
        <p:txBody>
          <a:bodyPr anchor="b" anchorCtr="0"/>
          <a:lstStyle>
            <a:lvl1pPr marL="0" indent="0" algn="ctr">
              <a:buNone/>
              <a:defRPr sz="1350" b="1">
                <a:solidFill>
                  <a:schemeClr val="bg1"/>
                </a:solidFill>
              </a:defRPr>
            </a:lvl1pPr>
          </a:lstStyle>
          <a:p>
            <a:pPr lvl="0"/>
            <a:r>
              <a:rPr lang="de-DE" dirty="0"/>
              <a:t>0.0</a:t>
            </a:r>
          </a:p>
        </p:txBody>
      </p:sp>
      <p:sp>
        <p:nvSpPr>
          <p:cNvPr id="23" name="Textplatzhalter 5">
            <a:extLst>
              <a:ext uri="{FF2B5EF4-FFF2-40B4-BE49-F238E27FC236}">
                <a16:creationId xmlns:a16="http://schemas.microsoft.com/office/drawing/2014/main" id="{62D37D23-26A9-4C98-ABF0-42C95C99B76B}"/>
              </a:ext>
            </a:extLst>
          </p:cNvPr>
          <p:cNvSpPr>
            <a:spLocks noGrp="1"/>
          </p:cNvSpPr>
          <p:nvPr>
            <p:ph type="body" sz="quarter" idx="29" hasCustomPrompt="1"/>
          </p:nvPr>
        </p:nvSpPr>
        <p:spPr>
          <a:xfrm>
            <a:off x="1232287" y="5738812"/>
            <a:ext cx="7660481" cy="390526"/>
          </a:xfrm>
        </p:spPr>
        <p:txBody>
          <a:bodyPr lIns="72000" anchor="b" anchorCtr="0"/>
          <a:lstStyle>
            <a:lvl1pPr marL="0" indent="0">
              <a:buNone/>
              <a:defRPr sz="1350" b="0">
                <a:solidFill>
                  <a:schemeClr val="accent3">
                    <a:lumMod val="75000"/>
                  </a:schemeClr>
                </a:solidFill>
              </a:defRPr>
            </a:lvl1pPr>
          </a:lstStyle>
          <a:p>
            <a:pPr lvl="0"/>
            <a:r>
              <a:rPr lang="de-DE" dirty="0"/>
              <a:t>Thema</a:t>
            </a:r>
          </a:p>
        </p:txBody>
      </p:sp>
      <p:pic>
        <p:nvPicPr>
          <p:cNvPr id="5" name="Grafik 4">
            <a:extLst>
              <a:ext uri="{FF2B5EF4-FFF2-40B4-BE49-F238E27FC236}">
                <a16:creationId xmlns:a16="http://schemas.microsoft.com/office/drawing/2014/main" id="{4D5094DC-A92D-41B8-BAE5-7C7C7607C05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514772" y="6392373"/>
            <a:ext cx="346598" cy="450250"/>
          </a:xfrm>
          <a:prstGeom prst="rect">
            <a:avLst/>
          </a:prstGeom>
        </p:spPr>
      </p:pic>
    </p:spTree>
    <p:extLst>
      <p:ext uri="{BB962C8B-B14F-4D97-AF65-F5344CB8AC3E}">
        <p14:creationId xmlns:p14="http://schemas.microsoft.com/office/powerpoint/2010/main" val="2601871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Kapiteltrenner">
    <p:bg>
      <p:bgPr>
        <a:solidFill>
          <a:schemeClr val="bg1"/>
        </a:solidFill>
        <a:effectLst/>
      </p:bgPr>
    </p:bg>
    <p:spTree>
      <p:nvGrpSpPr>
        <p:cNvPr id="1" name=""/>
        <p:cNvGrpSpPr/>
        <p:nvPr/>
      </p:nvGrpSpPr>
      <p:grpSpPr>
        <a:xfrm>
          <a:off x="0" y="0"/>
          <a:ext cx="0" cy="0"/>
          <a:chOff x="0" y="0"/>
          <a:chExt cx="0" cy="0"/>
        </a:xfrm>
      </p:grpSpPr>
      <p:sp>
        <p:nvSpPr>
          <p:cNvPr id="45" name="Rechteck 44" hidden="1">
            <a:extLst>
              <a:ext uri="{FF2B5EF4-FFF2-40B4-BE49-F238E27FC236}">
                <a16:creationId xmlns:a16="http://schemas.microsoft.com/office/drawing/2014/main" id="{7314C94F-CB29-4066-8772-E60492061245}"/>
              </a:ext>
            </a:extLst>
          </p:cNvPr>
          <p:cNvSpPr/>
          <p:nvPr userDrawn="1"/>
        </p:nvSpPr>
        <p:spPr>
          <a:xfrm>
            <a:off x="0" y="1587907"/>
            <a:ext cx="9144000" cy="2412995"/>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6" name="Rechteck 55">
            <a:extLst>
              <a:ext uri="{FF2B5EF4-FFF2-40B4-BE49-F238E27FC236}">
                <a16:creationId xmlns:a16="http://schemas.microsoft.com/office/drawing/2014/main" id="{0D45F7F7-D1F7-447B-A479-2B87CDC9A189}"/>
              </a:ext>
            </a:extLst>
          </p:cNvPr>
          <p:cNvSpPr/>
          <p:nvPr userDrawn="1"/>
        </p:nvSpPr>
        <p:spPr>
          <a:xfrm>
            <a:off x="0" y="50800"/>
            <a:ext cx="9144000" cy="67246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latin typeface="+mj-lt"/>
            </a:endParaRPr>
          </a:p>
        </p:txBody>
      </p:sp>
      <p:sp>
        <p:nvSpPr>
          <p:cNvPr id="2" name="Titel 1">
            <a:extLst>
              <a:ext uri="{FF2B5EF4-FFF2-40B4-BE49-F238E27FC236}">
                <a16:creationId xmlns:a16="http://schemas.microsoft.com/office/drawing/2014/main" id="{207D8119-9A38-4D7F-91B7-7A25F71078AD}"/>
              </a:ext>
            </a:extLst>
          </p:cNvPr>
          <p:cNvSpPr>
            <a:spLocks noGrp="1"/>
          </p:cNvSpPr>
          <p:nvPr>
            <p:ph type="ctrTitle" hasCustomPrompt="1"/>
          </p:nvPr>
        </p:nvSpPr>
        <p:spPr>
          <a:xfrm>
            <a:off x="1567543" y="2163810"/>
            <a:ext cx="6008915" cy="1566081"/>
          </a:xfrm>
          <a:prstGeom prst="rect">
            <a:avLst/>
          </a:prstGeom>
        </p:spPr>
        <p:txBody>
          <a:bodyPr wrap="square" anchor="b"/>
          <a:lstStyle>
            <a:lvl1pPr algn="ctr">
              <a:defRPr sz="3300" b="1">
                <a:solidFill>
                  <a:schemeClr val="accent1"/>
                </a:solidFill>
                <a:latin typeface="+mj-lt"/>
              </a:defRPr>
            </a:lvl1pPr>
          </a:lstStyle>
          <a:p>
            <a:r>
              <a:rPr lang="de-DE" dirty="0"/>
              <a:t>Mastertitel Zweizeilig</a:t>
            </a:r>
          </a:p>
        </p:txBody>
      </p:sp>
      <p:sp>
        <p:nvSpPr>
          <p:cNvPr id="3" name="Untertitel 2">
            <a:extLst>
              <a:ext uri="{FF2B5EF4-FFF2-40B4-BE49-F238E27FC236}">
                <a16:creationId xmlns:a16="http://schemas.microsoft.com/office/drawing/2014/main" id="{4E6B7623-C747-447B-B77D-8860A11A4529}"/>
              </a:ext>
            </a:extLst>
          </p:cNvPr>
          <p:cNvSpPr>
            <a:spLocks noGrp="1"/>
          </p:cNvSpPr>
          <p:nvPr>
            <p:ph type="subTitle" idx="1"/>
          </p:nvPr>
        </p:nvSpPr>
        <p:spPr>
          <a:xfrm>
            <a:off x="1567543" y="3780691"/>
            <a:ext cx="6008915" cy="504371"/>
          </a:xfrm>
        </p:spPr>
        <p:txBody>
          <a:bodyPr>
            <a:normAutofit/>
          </a:bodyPr>
          <a:lstStyle>
            <a:lvl1pPr marL="0" indent="0" algn="ctr">
              <a:buNone/>
              <a:defRPr sz="15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Master-Untertitelformat bearbeiten</a:t>
            </a:r>
          </a:p>
        </p:txBody>
      </p:sp>
      <p:grpSp>
        <p:nvGrpSpPr>
          <p:cNvPr id="8" name="Gruppieren 7">
            <a:extLst>
              <a:ext uri="{FF2B5EF4-FFF2-40B4-BE49-F238E27FC236}">
                <a16:creationId xmlns:a16="http://schemas.microsoft.com/office/drawing/2014/main" id="{3BAA99A6-1E64-4AED-BFEA-D6BC8FD7AC80}"/>
              </a:ext>
            </a:extLst>
          </p:cNvPr>
          <p:cNvGrpSpPr/>
          <p:nvPr userDrawn="1"/>
        </p:nvGrpSpPr>
        <p:grpSpPr>
          <a:xfrm>
            <a:off x="6848304" y="361950"/>
            <a:ext cx="2068287" cy="571414"/>
            <a:chOff x="388056" y="3728642"/>
            <a:chExt cx="4383969" cy="908383"/>
          </a:xfrm>
        </p:grpSpPr>
        <p:pic>
          <p:nvPicPr>
            <p:cNvPr id="7" name="Grafik 6" descr="Ein Bild, das Zeichnung, Essen enthält.&#10;&#10;Automatisch generierte Beschreibung">
              <a:extLst>
                <a:ext uri="{FF2B5EF4-FFF2-40B4-BE49-F238E27FC236}">
                  <a16:creationId xmlns:a16="http://schemas.microsoft.com/office/drawing/2014/main" id="{8A2650D4-4EA6-4BBF-8437-18EA445635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7090"/>
            <a:stretch/>
          </p:blipFill>
          <p:spPr>
            <a:xfrm>
              <a:off x="388056" y="3728642"/>
              <a:ext cx="993069" cy="908383"/>
            </a:xfrm>
            <a:prstGeom prst="rect">
              <a:avLst/>
            </a:prstGeom>
          </p:spPr>
        </p:pic>
        <p:pic>
          <p:nvPicPr>
            <p:cNvPr id="17" name="Grafik 16" descr="Ein Bild, das Zeichnung, Essen enthält.&#10;&#10;Automatisch generierte Beschreibung">
              <a:extLst>
                <a:ext uri="{FF2B5EF4-FFF2-40B4-BE49-F238E27FC236}">
                  <a16:creationId xmlns:a16="http://schemas.microsoft.com/office/drawing/2014/main" id="{339039BF-D96A-41C6-A966-BF2176D50BC3}"/>
                </a:ext>
              </a:extLst>
            </p:cNvPr>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l="25328" r="-1138"/>
            <a:stretch/>
          </p:blipFill>
          <p:spPr>
            <a:xfrm>
              <a:off x="1485900" y="3728642"/>
              <a:ext cx="3286125" cy="908383"/>
            </a:xfrm>
            <a:prstGeom prst="rect">
              <a:avLst/>
            </a:prstGeom>
          </p:spPr>
        </p:pic>
      </p:grpSp>
      <p:cxnSp>
        <p:nvCxnSpPr>
          <p:cNvPr id="19" name="Gerader Verbinder 18">
            <a:extLst>
              <a:ext uri="{FF2B5EF4-FFF2-40B4-BE49-F238E27FC236}">
                <a16:creationId xmlns:a16="http://schemas.microsoft.com/office/drawing/2014/main" id="{A8E4431A-F98E-4B61-894B-E86967A48F06}"/>
              </a:ext>
            </a:extLst>
          </p:cNvPr>
          <p:cNvCxnSpPr>
            <a:cxnSpLocks/>
          </p:cNvCxnSpPr>
          <p:nvPr userDrawn="1"/>
        </p:nvCxnSpPr>
        <p:spPr>
          <a:xfrm>
            <a:off x="0" y="50800"/>
            <a:ext cx="9150724" cy="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A7E73E41-6ABB-4E7F-BD34-50E8F0B4DAA3}"/>
              </a:ext>
            </a:extLst>
          </p:cNvPr>
          <p:cNvCxnSpPr>
            <a:cxnSpLocks/>
          </p:cNvCxnSpPr>
          <p:nvPr userDrawn="1"/>
        </p:nvCxnSpPr>
        <p:spPr>
          <a:xfrm>
            <a:off x="-6724" y="6800850"/>
            <a:ext cx="9150724" cy="0"/>
          </a:xfrm>
          <a:prstGeom prst="line">
            <a:avLst/>
          </a:prstGeom>
          <a:ln w="1111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41033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9B090-2FCD-4342-BE00-B99FF6B72C71}"/>
              </a:ext>
            </a:extLst>
          </p:cNvPr>
          <p:cNvSpPr>
            <a:spLocks noGrp="1"/>
          </p:cNvSpPr>
          <p:nvPr>
            <p:ph type="title"/>
          </p:nvPr>
        </p:nvSpPr>
        <p:spPr>
          <a:xfrm>
            <a:off x="251222" y="333379"/>
            <a:ext cx="8641556" cy="1032506"/>
          </a:xfrm>
          <a:prstGeom prst="rect">
            <a:avLst/>
          </a:prstGeom>
        </p:spPr>
        <p:txBody>
          <a:bodyPr/>
          <a:lstStyle>
            <a:lvl1pPr>
              <a:defRPr>
                <a:solidFill>
                  <a:schemeClr val="accent3">
                    <a:lumMod val="75000"/>
                  </a:schemeClr>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A5805FA9-2288-416B-B960-EF3F559B9C93}"/>
              </a:ext>
            </a:extLst>
          </p:cNvPr>
          <p:cNvSpPr>
            <a:spLocks noGrp="1"/>
          </p:cNvSpPr>
          <p:nvPr>
            <p:ph idx="1"/>
          </p:nvPr>
        </p:nvSpPr>
        <p:spPr/>
        <p:txBody>
          <a:bodyPr/>
          <a:lstStyle>
            <a:lvl1pPr>
              <a:defRPr>
                <a:solidFill>
                  <a:schemeClr val="accent3">
                    <a:lumMod val="75000"/>
                  </a:schemeClr>
                </a:solidFill>
              </a:defRPr>
            </a:lvl1pPr>
            <a:lvl2pPr>
              <a:defRPr>
                <a:solidFill>
                  <a:schemeClr val="accent3">
                    <a:lumMod val="75000"/>
                  </a:schemeClr>
                </a:solidFill>
              </a:defRPr>
            </a:lvl2pPr>
            <a:lvl3pPr>
              <a:defRPr>
                <a:solidFill>
                  <a:schemeClr val="accent3">
                    <a:lumMod val="75000"/>
                  </a:schemeClr>
                </a:solidFill>
              </a:defRPr>
            </a:lvl3pPr>
            <a:lvl4pPr>
              <a:defRPr>
                <a:solidFill>
                  <a:schemeClr val="accent3">
                    <a:lumMod val="75000"/>
                  </a:schemeClr>
                </a:solidFill>
              </a:defRPr>
            </a:lvl4pPr>
            <a:lvl5pPr>
              <a:defRPr>
                <a:solidFill>
                  <a:schemeClr val="accent3">
                    <a:lumMod val="75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5526A2E9-2132-42B9-893E-5E279BE71486}"/>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4" name="Fußzeilenplatzhalter 3">
            <a:extLst>
              <a:ext uri="{FF2B5EF4-FFF2-40B4-BE49-F238E27FC236}">
                <a16:creationId xmlns:a16="http://schemas.microsoft.com/office/drawing/2014/main" id="{6AF74310-E385-4D24-BB01-B35AB9E58BB9}"/>
              </a:ext>
            </a:extLst>
          </p:cNvPr>
          <p:cNvSpPr>
            <a:spLocks noGrp="1"/>
          </p:cNvSpPr>
          <p:nvPr>
            <p:ph type="ftr" sz="quarter" idx="13"/>
          </p:nvPr>
        </p:nvSpPr>
        <p:spPr/>
        <p:txBody>
          <a:bodyPr/>
          <a:lstStyle>
            <a:lvl1pPr>
              <a:defRPr>
                <a:solidFill>
                  <a:schemeClr val="accent3">
                    <a:lumMod val="75000"/>
                  </a:schemeClr>
                </a:solidFill>
              </a:defRPr>
            </a:lvl1pPr>
          </a:lstStyle>
          <a:p>
            <a:r>
              <a:rPr lang="de-DE"/>
              <a:t>Titel des Vortrags, Name des Referenten, Veranstaltung, Datum</a:t>
            </a:r>
            <a:endParaRPr lang="de-DE" dirty="0"/>
          </a:p>
        </p:txBody>
      </p:sp>
    </p:spTree>
    <p:extLst>
      <p:ext uri="{BB962C8B-B14F-4D97-AF65-F5344CB8AC3E}">
        <p14:creationId xmlns:p14="http://schemas.microsoft.com/office/powerpoint/2010/main" val="340982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ild + Tex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2448C1B-3F12-472E-A345-BF7D19C0F802}"/>
              </a:ext>
            </a:extLst>
          </p:cNvPr>
          <p:cNvSpPr/>
          <p:nvPr userDrawn="1"/>
        </p:nvSpPr>
        <p:spPr>
          <a:xfrm>
            <a:off x="3160395" y="1556441"/>
            <a:ext cx="5732383" cy="4647136"/>
          </a:xfrm>
          <a:custGeom>
            <a:avLst/>
            <a:gdLst>
              <a:gd name="connsiteX0" fmla="*/ 0 w 7789862"/>
              <a:gd name="connsiteY0" fmla="*/ 0 h 4797743"/>
              <a:gd name="connsiteX1" fmla="*/ 7789862 w 7789862"/>
              <a:gd name="connsiteY1" fmla="*/ 0 h 4797743"/>
              <a:gd name="connsiteX2" fmla="*/ 7789862 w 7789862"/>
              <a:gd name="connsiteY2" fmla="*/ 4797743 h 4797743"/>
              <a:gd name="connsiteX3" fmla="*/ 0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800100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793750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791369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616628 w 7789862"/>
              <a:gd name="connsiteY3" fmla="*/ 4797743 h 4797743"/>
              <a:gd name="connsiteX4" fmla="*/ 0 w 7789862"/>
              <a:gd name="connsiteY4" fmla="*/ 0 h 4797743"/>
              <a:gd name="connsiteX0" fmla="*/ 0 w 7789862"/>
              <a:gd name="connsiteY0" fmla="*/ 0 h 4797743"/>
              <a:gd name="connsiteX1" fmla="*/ 7789862 w 7789862"/>
              <a:gd name="connsiteY1" fmla="*/ 0 h 4797743"/>
              <a:gd name="connsiteX2" fmla="*/ 7789862 w 7789862"/>
              <a:gd name="connsiteY2" fmla="*/ 4797743 h 4797743"/>
              <a:gd name="connsiteX3" fmla="*/ 603685 w 7789862"/>
              <a:gd name="connsiteY3" fmla="*/ 4797743 h 4797743"/>
              <a:gd name="connsiteX4" fmla="*/ 0 w 7789862"/>
              <a:gd name="connsiteY4" fmla="*/ 0 h 479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9862" h="4797743">
                <a:moveTo>
                  <a:pt x="0" y="0"/>
                </a:moveTo>
                <a:lnTo>
                  <a:pt x="7789862" y="0"/>
                </a:lnTo>
                <a:lnTo>
                  <a:pt x="7789862" y="4797743"/>
                </a:lnTo>
                <a:lnTo>
                  <a:pt x="603685" y="479774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2" name="Titel 1">
            <a:extLst>
              <a:ext uri="{FF2B5EF4-FFF2-40B4-BE49-F238E27FC236}">
                <a16:creationId xmlns:a16="http://schemas.microsoft.com/office/drawing/2014/main" id="{08A448C3-1551-47EC-8531-F495648EF148}"/>
              </a:ext>
            </a:extLst>
          </p:cNvPr>
          <p:cNvSpPr>
            <a:spLocks noGrp="1"/>
          </p:cNvSpPr>
          <p:nvPr>
            <p:ph type="title"/>
          </p:nvPr>
        </p:nvSpPr>
        <p:spPr>
          <a:xfrm>
            <a:off x="251222" y="333379"/>
            <a:ext cx="8641556" cy="1032506"/>
          </a:xfrm>
          <a:prstGeom prst="rect">
            <a:avLst/>
          </a:prstGeom>
        </p:spPr>
        <p:txBody>
          <a:bodyPr/>
          <a:lstStyle>
            <a:lvl1pPr>
              <a:defRPr>
                <a:solidFill>
                  <a:schemeClr val="accent3">
                    <a:lumMod val="75000"/>
                  </a:schemeClr>
                </a:solidFill>
              </a:defRPr>
            </a:lvl1pPr>
          </a:lstStyle>
          <a:p>
            <a:r>
              <a:rPr lang="de-DE" dirty="0"/>
              <a:t>Mastertitelformat bearbeiten</a:t>
            </a:r>
          </a:p>
        </p:txBody>
      </p:sp>
      <p:sp>
        <p:nvSpPr>
          <p:cNvPr id="4" name="Inhaltsplatzhalter 3">
            <a:extLst>
              <a:ext uri="{FF2B5EF4-FFF2-40B4-BE49-F238E27FC236}">
                <a16:creationId xmlns:a16="http://schemas.microsoft.com/office/drawing/2014/main" id="{A9F5C954-081F-4945-BB31-B7768544D619}"/>
              </a:ext>
            </a:extLst>
          </p:cNvPr>
          <p:cNvSpPr>
            <a:spLocks noGrp="1"/>
          </p:cNvSpPr>
          <p:nvPr>
            <p:ph sz="half" idx="2"/>
          </p:nvPr>
        </p:nvSpPr>
        <p:spPr>
          <a:xfrm>
            <a:off x="3657600" y="1841184"/>
            <a:ext cx="5023821" cy="4288154"/>
          </a:xfrm>
          <a:noFill/>
        </p:spPr>
        <p:txBody>
          <a:bodyPr vert="horz" lIns="90000" tIns="90000" rIns="0" bIns="45720" rtlCol="0">
            <a:noAutofit/>
          </a:bodyPr>
          <a:lstStyle>
            <a:lvl1pPr>
              <a:defRPr lang="de-DE" dirty="0" smtClean="0">
                <a:solidFill>
                  <a:schemeClr val="bg1"/>
                </a:solidFill>
              </a:defRPr>
            </a:lvl1pPr>
            <a:lvl2pPr>
              <a:defRPr lang="de-DE" dirty="0" smtClean="0">
                <a:solidFill>
                  <a:schemeClr val="bg1"/>
                </a:solidFill>
              </a:defRPr>
            </a:lvl2pPr>
            <a:lvl3pPr>
              <a:defRPr lang="de-DE" dirty="0" smtClean="0">
                <a:solidFill>
                  <a:schemeClr val="bg1"/>
                </a:solidFill>
              </a:defRPr>
            </a:lvl3pPr>
            <a:lvl4pPr>
              <a:defRPr lang="de-DE" dirty="0" smtClean="0">
                <a:solidFill>
                  <a:schemeClr val="bg1"/>
                </a:solidFill>
              </a:defRPr>
            </a:lvl4pPr>
            <a:lvl5pPr>
              <a:defRPr lang="de-DE" dirty="0">
                <a:solidFill>
                  <a:schemeClr val="bg1"/>
                </a:solidFill>
              </a:defRPr>
            </a:lvl5pPr>
          </a:lstStyle>
          <a:p>
            <a:pPr lvl="0">
              <a:buClr>
                <a:schemeClr val="bg1"/>
              </a:buClr>
            </a:pPr>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a:extLst>
              <a:ext uri="{FF2B5EF4-FFF2-40B4-BE49-F238E27FC236}">
                <a16:creationId xmlns:a16="http://schemas.microsoft.com/office/drawing/2014/main" id="{FC961A56-8ED4-46FD-87A5-FB31DA5F7FA0}"/>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5" name="Fußzeilenplatzhalter 4">
            <a:extLst>
              <a:ext uri="{FF2B5EF4-FFF2-40B4-BE49-F238E27FC236}">
                <a16:creationId xmlns:a16="http://schemas.microsoft.com/office/drawing/2014/main" id="{B5B1B9C6-584F-45FA-A0C1-DF0805E6CBFE}"/>
              </a:ext>
            </a:extLst>
          </p:cNvPr>
          <p:cNvSpPr>
            <a:spLocks noGrp="1"/>
          </p:cNvSpPr>
          <p:nvPr>
            <p:ph type="ftr" sz="quarter" idx="13"/>
          </p:nvPr>
        </p:nvSpPr>
        <p:spPr/>
        <p:txBody>
          <a:bodyPr/>
          <a:lstStyle>
            <a:lvl1pPr>
              <a:defRPr>
                <a:solidFill>
                  <a:schemeClr val="accent3">
                    <a:lumMod val="75000"/>
                  </a:schemeClr>
                </a:solidFill>
              </a:defRPr>
            </a:lvl1pPr>
          </a:lstStyle>
          <a:p>
            <a:r>
              <a:rPr lang="de-DE"/>
              <a:t>Titel des Vortrags, Name des Referenten, Veranstaltung, Datum</a:t>
            </a:r>
            <a:endParaRPr lang="de-DE" dirty="0"/>
          </a:p>
        </p:txBody>
      </p:sp>
      <p:sp>
        <p:nvSpPr>
          <p:cNvPr id="9" name="Bildplatzhalter 8">
            <a:extLst>
              <a:ext uri="{FF2B5EF4-FFF2-40B4-BE49-F238E27FC236}">
                <a16:creationId xmlns:a16="http://schemas.microsoft.com/office/drawing/2014/main" id="{3E8BD3FE-3DC1-45BD-8BF5-33C1E05E03FA}"/>
              </a:ext>
            </a:extLst>
          </p:cNvPr>
          <p:cNvSpPr>
            <a:spLocks noGrp="1"/>
          </p:cNvSpPr>
          <p:nvPr>
            <p:ph type="pic" sz="quarter" idx="14"/>
          </p:nvPr>
        </p:nvSpPr>
        <p:spPr>
          <a:xfrm>
            <a:off x="251222" y="1556441"/>
            <a:ext cx="3249216" cy="4647136"/>
          </a:xfrm>
          <a:custGeom>
            <a:avLst/>
            <a:gdLst>
              <a:gd name="connsiteX0" fmla="*/ 0 w 4394200"/>
              <a:gd name="connsiteY0" fmla="*/ 0 h 4906534"/>
              <a:gd name="connsiteX1" fmla="*/ 4394200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4003675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3970338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394200"/>
              <a:gd name="connsiteY0" fmla="*/ 0 h 4906534"/>
              <a:gd name="connsiteX1" fmla="*/ 3947704 w 4394200"/>
              <a:gd name="connsiteY1" fmla="*/ 0 h 4906534"/>
              <a:gd name="connsiteX2" fmla="*/ 4394200 w 4394200"/>
              <a:gd name="connsiteY2" fmla="*/ 4906534 h 4906534"/>
              <a:gd name="connsiteX3" fmla="*/ 0 w 4394200"/>
              <a:gd name="connsiteY3" fmla="*/ 4906534 h 4906534"/>
              <a:gd name="connsiteX4" fmla="*/ 0 w 4394200"/>
              <a:gd name="connsiteY4" fmla="*/ 0 h 4906534"/>
              <a:gd name="connsiteX0" fmla="*/ 0 w 4776450"/>
              <a:gd name="connsiteY0" fmla="*/ 0 h 4906534"/>
              <a:gd name="connsiteX1" fmla="*/ 3947704 w 4776450"/>
              <a:gd name="connsiteY1" fmla="*/ 0 h 4906534"/>
              <a:gd name="connsiteX2" fmla="*/ 4776450 w 4776450"/>
              <a:gd name="connsiteY2" fmla="*/ 4906534 h 4906534"/>
              <a:gd name="connsiteX3" fmla="*/ 0 w 4776450"/>
              <a:gd name="connsiteY3" fmla="*/ 4906534 h 4906534"/>
              <a:gd name="connsiteX4" fmla="*/ 0 w 4776450"/>
              <a:gd name="connsiteY4" fmla="*/ 0 h 4906534"/>
              <a:gd name="connsiteX0" fmla="*/ 0 w 4575266"/>
              <a:gd name="connsiteY0" fmla="*/ 0 h 4906534"/>
              <a:gd name="connsiteX1" fmla="*/ 3947704 w 4575266"/>
              <a:gd name="connsiteY1" fmla="*/ 0 h 4906534"/>
              <a:gd name="connsiteX2" fmla="*/ 4575266 w 4575266"/>
              <a:gd name="connsiteY2" fmla="*/ 4906534 h 4906534"/>
              <a:gd name="connsiteX3" fmla="*/ 0 w 4575266"/>
              <a:gd name="connsiteY3" fmla="*/ 4906534 h 4906534"/>
              <a:gd name="connsiteX4" fmla="*/ 0 w 4575266"/>
              <a:gd name="connsiteY4" fmla="*/ 0 h 4906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266" h="4906534">
                <a:moveTo>
                  <a:pt x="0" y="0"/>
                </a:moveTo>
                <a:lnTo>
                  <a:pt x="3947704" y="0"/>
                </a:lnTo>
                <a:lnTo>
                  <a:pt x="4575266" y="4906534"/>
                </a:lnTo>
                <a:lnTo>
                  <a:pt x="0" y="4906534"/>
                </a:lnTo>
                <a:lnTo>
                  <a:pt x="0" y="0"/>
                </a:lnTo>
                <a:close/>
              </a:path>
            </a:pathLst>
          </a:custGeom>
        </p:spPr>
        <p:txBody>
          <a:bodyPr/>
          <a:lstStyle>
            <a:lvl1pPr>
              <a:defRPr>
                <a:solidFill>
                  <a:schemeClr val="accent3">
                    <a:lumMod val="75000"/>
                  </a:schemeClr>
                </a:solidFill>
              </a:defRPr>
            </a:lvl1pPr>
          </a:lstStyle>
          <a:p>
            <a:endParaRPr lang="de-DE" dirty="0"/>
          </a:p>
        </p:txBody>
      </p:sp>
      <p:cxnSp>
        <p:nvCxnSpPr>
          <p:cNvPr id="10" name="Gerader Verbinder 9" hidden="1">
            <a:extLst>
              <a:ext uri="{FF2B5EF4-FFF2-40B4-BE49-F238E27FC236}">
                <a16:creationId xmlns:a16="http://schemas.microsoft.com/office/drawing/2014/main" id="{324276E7-CABC-44AC-86DA-F0FB022F3B48}"/>
              </a:ext>
            </a:extLst>
          </p:cNvPr>
          <p:cNvCxnSpPr>
            <a:cxnSpLocks/>
          </p:cNvCxnSpPr>
          <p:nvPr userDrawn="1"/>
        </p:nvCxnSpPr>
        <p:spPr>
          <a:xfrm>
            <a:off x="251222" y="6125305"/>
            <a:ext cx="280154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882156E3-9243-486C-8A4C-42ABBF2470E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514772" y="6392373"/>
            <a:ext cx="346598" cy="450250"/>
          </a:xfrm>
          <a:prstGeom prst="rect">
            <a:avLst/>
          </a:prstGeom>
        </p:spPr>
      </p:pic>
    </p:spTree>
    <p:extLst>
      <p:ext uri="{BB962C8B-B14F-4D97-AF65-F5344CB8AC3E}">
        <p14:creationId xmlns:p14="http://schemas.microsoft.com/office/powerpoint/2010/main" val="290462870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Bild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448C3-1551-47EC-8531-F495648EF148}"/>
              </a:ext>
            </a:extLst>
          </p:cNvPr>
          <p:cNvSpPr>
            <a:spLocks noGrp="1"/>
          </p:cNvSpPr>
          <p:nvPr>
            <p:ph type="title"/>
          </p:nvPr>
        </p:nvSpPr>
        <p:spPr>
          <a:xfrm>
            <a:off x="251222" y="333379"/>
            <a:ext cx="8641556" cy="1032506"/>
          </a:xfrm>
          <a:prstGeom prst="rect">
            <a:avLst/>
          </a:prstGeom>
        </p:spPr>
        <p:txBody>
          <a:bodyPr/>
          <a:lstStyle>
            <a:lvl1pPr>
              <a:defRPr>
                <a:solidFill>
                  <a:schemeClr val="accent3">
                    <a:lumMod val="75000"/>
                  </a:schemeClr>
                </a:solidFill>
              </a:defRPr>
            </a:lvl1pPr>
          </a:lstStyle>
          <a:p>
            <a:r>
              <a:rPr lang="de-DE" dirty="0"/>
              <a:t>Mastertitelformat bearbeiten</a:t>
            </a:r>
          </a:p>
        </p:txBody>
      </p:sp>
      <p:sp>
        <p:nvSpPr>
          <p:cNvPr id="4" name="Inhaltsplatzhalter 3">
            <a:extLst>
              <a:ext uri="{FF2B5EF4-FFF2-40B4-BE49-F238E27FC236}">
                <a16:creationId xmlns:a16="http://schemas.microsoft.com/office/drawing/2014/main" id="{A9F5C954-081F-4945-BB31-B7768544D619}"/>
              </a:ext>
            </a:extLst>
          </p:cNvPr>
          <p:cNvSpPr>
            <a:spLocks noGrp="1"/>
          </p:cNvSpPr>
          <p:nvPr>
            <p:ph sz="half" idx="2"/>
          </p:nvPr>
        </p:nvSpPr>
        <p:spPr>
          <a:xfrm>
            <a:off x="3265714" y="1844675"/>
            <a:ext cx="5415707" cy="4284663"/>
          </a:xfrm>
        </p:spPr>
        <p:txBody>
          <a:bodyPr vert="horz" lIns="0" tIns="90000" rIns="0" bIns="45720" rtlCol="0">
            <a:noAutofit/>
          </a:bodyPr>
          <a:lstStyle>
            <a:lvl1pPr>
              <a:defRPr lang="de-DE" dirty="0" smtClean="0">
                <a:solidFill>
                  <a:schemeClr val="accent3">
                    <a:lumMod val="75000"/>
                  </a:schemeClr>
                </a:solidFill>
              </a:defRPr>
            </a:lvl1pPr>
            <a:lvl2pPr>
              <a:defRPr lang="de-DE" dirty="0" smtClean="0">
                <a:solidFill>
                  <a:schemeClr val="accent3">
                    <a:lumMod val="75000"/>
                  </a:schemeClr>
                </a:solidFill>
              </a:defRPr>
            </a:lvl2pPr>
            <a:lvl3pPr>
              <a:defRPr lang="de-DE" dirty="0" smtClean="0">
                <a:solidFill>
                  <a:schemeClr val="accent3">
                    <a:lumMod val="75000"/>
                  </a:schemeClr>
                </a:solidFill>
              </a:defRPr>
            </a:lvl3pPr>
            <a:lvl4pPr>
              <a:defRPr lang="de-DE" dirty="0" smtClean="0">
                <a:solidFill>
                  <a:schemeClr val="accent3">
                    <a:lumMod val="75000"/>
                  </a:schemeClr>
                </a:solidFill>
              </a:defRPr>
            </a:lvl4pPr>
            <a:lvl5pPr>
              <a:defRPr lang="de-DE" dirty="0">
                <a:solidFill>
                  <a:schemeClr val="accent3">
                    <a:lumMod val="75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a:extLst>
              <a:ext uri="{FF2B5EF4-FFF2-40B4-BE49-F238E27FC236}">
                <a16:creationId xmlns:a16="http://schemas.microsoft.com/office/drawing/2014/main" id="{FC961A56-8ED4-46FD-87A5-FB31DA5F7FA0}"/>
              </a:ext>
            </a:extLst>
          </p:cNvPr>
          <p:cNvSpPr>
            <a:spLocks noGrp="1"/>
          </p:cNvSpPr>
          <p:nvPr>
            <p:ph type="sldNum" sz="quarter" idx="12"/>
          </p:nvPr>
        </p:nvSpPr>
        <p:spPr/>
        <p:txBody>
          <a:bodyPr/>
          <a:lstStyle>
            <a:lvl1pPr>
              <a:defRPr>
                <a:solidFill>
                  <a:schemeClr val="accent3">
                    <a:lumMod val="75000"/>
                  </a:schemeClr>
                </a:solidFill>
              </a:defRPr>
            </a:lvl1pPr>
          </a:lstStyle>
          <a:p>
            <a:fld id="{DDF5A8BD-E949-4BEE-BC04-18DF6B43ADBB}" type="slidenum">
              <a:rPr lang="de-DE" smtClean="0"/>
              <a:pPr/>
              <a:t>‹Nr.›</a:t>
            </a:fld>
            <a:endParaRPr lang="de-DE"/>
          </a:p>
        </p:txBody>
      </p:sp>
      <p:sp>
        <p:nvSpPr>
          <p:cNvPr id="5" name="Fußzeilenplatzhalter 4">
            <a:extLst>
              <a:ext uri="{FF2B5EF4-FFF2-40B4-BE49-F238E27FC236}">
                <a16:creationId xmlns:a16="http://schemas.microsoft.com/office/drawing/2014/main" id="{B5B1B9C6-584F-45FA-A0C1-DF0805E6CBFE}"/>
              </a:ext>
            </a:extLst>
          </p:cNvPr>
          <p:cNvSpPr>
            <a:spLocks noGrp="1"/>
          </p:cNvSpPr>
          <p:nvPr>
            <p:ph type="ftr" sz="quarter" idx="13"/>
          </p:nvPr>
        </p:nvSpPr>
        <p:spPr/>
        <p:txBody>
          <a:bodyPr/>
          <a:lstStyle>
            <a:lvl1pPr>
              <a:defRPr>
                <a:solidFill>
                  <a:schemeClr val="accent3">
                    <a:lumMod val="75000"/>
                  </a:schemeClr>
                </a:solidFill>
              </a:defRPr>
            </a:lvl1pPr>
          </a:lstStyle>
          <a:p>
            <a:r>
              <a:rPr lang="de-DE"/>
              <a:t>Titel des Vortrags, Name des Referenten, Veranstaltung, Datum</a:t>
            </a:r>
            <a:endParaRPr lang="de-DE" dirty="0"/>
          </a:p>
        </p:txBody>
      </p:sp>
      <p:sp>
        <p:nvSpPr>
          <p:cNvPr id="9" name="Bildplatzhalter 8">
            <a:extLst>
              <a:ext uri="{FF2B5EF4-FFF2-40B4-BE49-F238E27FC236}">
                <a16:creationId xmlns:a16="http://schemas.microsoft.com/office/drawing/2014/main" id="{3E8BD3FE-3DC1-45BD-8BF5-33C1E05E03FA}"/>
              </a:ext>
            </a:extLst>
          </p:cNvPr>
          <p:cNvSpPr>
            <a:spLocks noGrp="1"/>
          </p:cNvSpPr>
          <p:nvPr>
            <p:ph type="pic" sz="quarter" idx="14"/>
          </p:nvPr>
        </p:nvSpPr>
        <p:spPr>
          <a:xfrm>
            <a:off x="251221" y="1556441"/>
            <a:ext cx="2806304" cy="4647136"/>
          </a:xfrm>
          <a:prstGeom prst="rect">
            <a:avLst/>
          </a:prstGeom>
        </p:spPr>
        <p:txBody>
          <a:bodyPr/>
          <a:lstStyle>
            <a:lvl1pPr>
              <a:defRPr>
                <a:solidFill>
                  <a:schemeClr val="accent3">
                    <a:lumMod val="75000"/>
                  </a:schemeClr>
                </a:solidFill>
              </a:defRPr>
            </a:lvl1pPr>
          </a:lstStyle>
          <a:p>
            <a:endParaRPr lang="de-DE" dirty="0"/>
          </a:p>
        </p:txBody>
      </p:sp>
      <p:cxnSp>
        <p:nvCxnSpPr>
          <p:cNvPr id="10" name="Gerader Verbinder 9" hidden="1">
            <a:extLst>
              <a:ext uri="{FF2B5EF4-FFF2-40B4-BE49-F238E27FC236}">
                <a16:creationId xmlns:a16="http://schemas.microsoft.com/office/drawing/2014/main" id="{324276E7-CABC-44AC-86DA-F0FB022F3B48}"/>
              </a:ext>
            </a:extLst>
          </p:cNvPr>
          <p:cNvCxnSpPr>
            <a:cxnSpLocks/>
          </p:cNvCxnSpPr>
          <p:nvPr userDrawn="1"/>
        </p:nvCxnSpPr>
        <p:spPr>
          <a:xfrm>
            <a:off x="251222" y="6125305"/>
            <a:ext cx="2801541"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7EE53FAA-E8D4-4111-A0DE-4CA50248672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514772" y="6392373"/>
            <a:ext cx="346598" cy="450250"/>
          </a:xfrm>
          <a:prstGeom prst="rect">
            <a:avLst/>
          </a:prstGeom>
        </p:spPr>
      </p:pic>
    </p:spTree>
    <p:extLst>
      <p:ext uri="{BB962C8B-B14F-4D97-AF65-F5344CB8AC3E}">
        <p14:creationId xmlns:p14="http://schemas.microsoft.com/office/powerpoint/2010/main" val="367474564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Bilder + Beschreibung">
    <p:spTree>
      <p:nvGrpSpPr>
        <p:cNvPr id="1" name=""/>
        <p:cNvGrpSpPr/>
        <p:nvPr/>
      </p:nvGrpSpPr>
      <p:grpSpPr>
        <a:xfrm>
          <a:off x="0" y="0"/>
          <a:ext cx="0" cy="0"/>
          <a:chOff x="0" y="0"/>
          <a:chExt cx="0" cy="0"/>
        </a:xfrm>
      </p:grpSpPr>
      <p:sp>
        <p:nvSpPr>
          <p:cNvPr id="12" name="Textplatzhalter 10">
            <a:extLst>
              <a:ext uri="{FF2B5EF4-FFF2-40B4-BE49-F238E27FC236}">
                <a16:creationId xmlns:a16="http://schemas.microsoft.com/office/drawing/2014/main" id="{B2B52BF8-10BC-4718-B911-0706E0A6A5C2}"/>
              </a:ext>
            </a:extLst>
          </p:cNvPr>
          <p:cNvSpPr>
            <a:spLocks noGrp="1"/>
          </p:cNvSpPr>
          <p:nvPr>
            <p:ph type="body" sz="quarter" idx="16" hasCustomPrompt="1"/>
          </p:nvPr>
        </p:nvSpPr>
        <p:spPr>
          <a:xfrm>
            <a:off x="251221" y="5002705"/>
            <a:ext cx="2687735" cy="1126634"/>
          </a:xfrm>
          <a:noFill/>
        </p:spPr>
        <p:txBody>
          <a:bodyPr lIns="0" anchor="t" anchorCtr="0"/>
          <a:lstStyle>
            <a:lvl1pPr marL="0" indent="0" algn="l">
              <a:buNone/>
              <a:defRPr sz="1200" b="0">
                <a:solidFill>
                  <a:schemeClr val="accent3">
                    <a:lumMod val="75000"/>
                  </a:schemeClr>
                </a:solidFill>
              </a:defRPr>
            </a:lvl1pPr>
          </a:lstStyle>
          <a:p>
            <a:pPr lvl="0"/>
            <a:r>
              <a:rPr lang="de-DE" dirty="0"/>
              <a:t>Bildbeschreibung bearbeiten</a:t>
            </a:r>
          </a:p>
        </p:txBody>
      </p:sp>
      <p:sp>
        <p:nvSpPr>
          <p:cNvPr id="13" name="Textplatzhalter 10">
            <a:extLst>
              <a:ext uri="{FF2B5EF4-FFF2-40B4-BE49-F238E27FC236}">
                <a16:creationId xmlns:a16="http://schemas.microsoft.com/office/drawing/2014/main" id="{4AFCF0B8-0EB1-4137-AE56-372DB300AF8C}"/>
              </a:ext>
            </a:extLst>
          </p:cNvPr>
          <p:cNvSpPr>
            <a:spLocks noGrp="1"/>
          </p:cNvSpPr>
          <p:nvPr>
            <p:ph type="body" sz="quarter" idx="17" hasCustomPrompt="1"/>
          </p:nvPr>
        </p:nvSpPr>
        <p:spPr>
          <a:xfrm>
            <a:off x="3228133" y="5002706"/>
            <a:ext cx="2687735" cy="1126634"/>
          </a:xfrm>
          <a:noFill/>
        </p:spPr>
        <p:txBody>
          <a:bodyPr lIns="0" anchor="t" anchorCtr="0"/>
          <a:lstStyle>
            <a:lvl1pPr marL="0" indent="0" algn="l">
              <a:buNone/>
              <a:defRPr sz="1200" b="0">
                <a:solidFill>
                  <a:schemeClr val="accent3">
                    <a:lumMod val="75000"/>
                  </a:schemeClr>
                </a:solidFill>
              </a:defRPr>
            </a:lvl1pPr>
          </a:lstStyle>
          <a:p>
            <a:pPr lvl="0"/>
            <a:r>
              <a:rPr lang="de-DE" dirty="0"/>
              <a:t>Bildbeschreibung bearbeiten</a:t>
            </a:r>
          </a:p>
        </p:txBody>
      </p:sp>
      <p:sp>
        <p:nvSpPr>
          <p:cNvPr id="14" name="Textplatzhalter 10">
            <a:extLst>
              <a:ext uri="{FF2B5EF4-FFF2-40B4-BE49-F238E27FC236}">
                <a16:creationId xmlns:a16="http://schemas.microsoft.com/office/drawing/2014/main" id="{A63F5975-261A-4487-B458-38275D044199}"/>
              </a:ext>
            </a:extLst>
          </p:cNvPr>
          <p:cNvSpPr>
            <a:spLocks noGrp="1"/>
          </p:cNvSpPr>
          <p:nvPr>
            <p:ph type="body" sz="quarter" idx="18" hasCustomPrompt="1"/>
          </p:nvPr>
        </p:nvSpPr>
        <p:spPr>
          <a:xfrm>
            <a:off x="6205042" y="5002704"/>
            <a:ext cx="2687735" cy="1126634"/>
          </a:xfrm>
          <a:noFill/>
        </p:spPr>
        <p:txBody>
          <a:bodyPr lIns="0" anchor="t" anchorCtr="0"/>
          <a:lstStyle>
            <a:lvl1pPr marL="0" indent="0" algn="l">
              <a:buNone/>
              <a:defRPr sz="1200" b="0">
                <a:solidFill>
                  <a:schemeClr val="accent3">
                    <a:lumMod val="75000"/>
                  </a:schemeClr>
                </a:solidFill>
              </a:defRPr>
            </a:lvl1pPr>
          </a:lstStyle>
          <a:p>
            <a:pPr lvl="0"/>
            <a:r>
              <a:rPr lang="de-DE" dirty="0"/>
              <a:t>Bildbeschreibung bearbeiten</a:t>
            </a:r>
          </a:p>
        </p:txBody>
      </p:sp>
      <p:sp>
        <p:nvSpPr>
          <p:cNvPr id="2" name="Titel 1">
            <a:extLst>
              <a:ext uri="{FF2B5EF4-FFF2-40B4-BE49-F238E27FC236}">
                <a16:creationId xmlns:a16="http://schemas.microsoft.com/office/drawing/2014/main" id="{43C03337-CE41-4610-A44D-EFAB0E16969F}"/>
              </a:ext>
            </a:extLst>
          </p:cNvPr>
          <p:cNvSpPr>
            <a:spLocks noGrp="1"/>
          </p:cNvSpPr>
          <p:nvPr>
            <p:ph type="title"/>
          </p:nvPr>
        </p:nvSpPr>
        <p:spPr>
          <a:xfrm>
            <a:off x="251222" y="333379"/>
            <a:ext cx="8641556" cy="1032506"/>
          </a:xfrm>
          <a:prstGeom prst="rect">
            <a:avLst/>
          </a:prstGeom>
        </p:spPr>
        <p:txBody>
          <a:bodyPr/>
          <a:lstStyle/>
          <a:p>
            <a:r>
              <a:rPr lang="de-DE"/>
              <a:t>Mastertitelformat bearbeiten</a:t>
            </a:r>
          </a:p>
        </p:txBody>
      </p:sp>
      <p:sp>
        <p:nvSpPr>
          <p:cNvPr id="3" name="Fußzeilenplatzhalter 2">
            <a:extLst>
              <a:ext uri="{FF2B5EF4-FFF2-40B4-BE49-F238E27FC236}">
                <a16:creationId xmlns:a16="http://schemas.microsoft.com/office/drawing/2014/main" id="{BA1849C8-2BE5-40D6-9005-3C75F64BBDB7}"/>
              </a:ext>
            </a:extLst>
          </p:cNvPr>
          <p:cNvSpPr>
            <a:spLocks noGrp="1"/>
          </p:cNvSpPr>
          <p:nvPr>
            <p:ph type="ftr" sz="quarter" idx="10"/>
          </p:nvPr>
        </p:nvSpPr>
        <p:spPr/>
        <p:txBody>
          <a:bodyPr/>
          <a:lstStyle/>
          <a:p>
            <a:r>
              <a:rPr lang="de-DE"/>
              <a:t>Titel des Vortrags, Name des Referenten, Veranstaltung, Datum</a:t>
            </a:r>
            <a:endParaRPr lang="de-DE" dirty="0"/>
          </a:p>
        </p:txBody>
      </p:sp>
      <p:sp>
        <p:nvSpPr>
          <p:cNvPr id="4" name="Foliennummernplatzhalter 3">
            <a:extLst>
              <a:ext uri="{FF2B5EF4-FFF2-40B4-BE49-F238E27FC236}">
                <a16:creationId xmlns:a16="http://schemas.microsoft.com/office/drawing/2014/main" id="{EC96A997-B5BF-470F-A0AF-75D4F48569E3}"/>
              </a:ext>
            </a:extLst>
          </p:cNvPr>
          <p:cNvSpPr>
            <a:spLocks noGrp="1"/>
          </p:cNvSpPr>
          <p:nvPr>
            <p:ph type="sldNum" sz="quarter" idx="11"/>
          </p:nvPr>
        </p:nvSpPr>
        <p:spPr/>
        <p:txBody>
          <a:bodyPr/>
          <a:lstStyle/>
          <a:p>
            <a:fld id="{DDF5A8BD-E949-4BEE-BC04-18DF6B43ADBB}" type="slidenum">
              <a:rPr lang="de-DE" smtClean="0"/>
              <a:pPr/>
              <a:t>‹Nr.›</a:t>
            </a:fld>
            <a:endParaRPr lang="de-DE" dirty="0"/>
          </a:p>
        </p:txBody>
      </p:sp>
      <p:sp>
        <p:nvSpPr>
          <p:cNvPr id="6" name="Bildplatzhalter 5">
            <a:extLst>
              <a:ext uri="{FF2B5EF4-FFF2-40B4-BE49-F238E27FC236}">
                <a16:creationId xmlns:a16="http://schemas.microsoft.com/office/drawing/2014/main" id="{057170D6-715B-4E5D-8601-E7711BE54A39}"/>
              </a:ext>
            </a:extLst>
          </p:cNvPr>
          <p:cNvSpPr>
            <a:spLocks noGrp="1"/>
          </p:cNvSpPr>
          <p:nvPr>
            <p:ph type="pic" sz="quarter" idx="12"/>
          </p:nvPr>
        </p:nvSpPr>
        <p:spPr>
          <a:xfrm>
            <a:off x="3228133" y="2678453"/>
            <a:ext cx="2687735" cy="2324252"/>
          </a:xfrm>
        </p:spPr>
        <p:txBody>
          <a:bodyPr/>
          <a:lstStyle/>
          <a:p>
            <a:endParaRPr lang="de-DE"/>
          </a:p>
        </p:txBody>
      </p:sp>
      <p:sp>
        <p:nvSpPr>
          <p:cNvPr id="7" name="Bildplatzhalter 5">
            <a:extLst>
              <a:ext uri="{FF2B5EF4-FFF2-40B4-BE49-F238E27FC236}">
                <a16:creationId xmlns:a16="http://schemas.microsoft.com/office/drawing/2014/main" id="{F710399D-2118-4B5F-B79B-0ACFA31D0F47}"/>
              </a:ext>
            </a:extLst>
          </p:cNvPr>
          <p:cNvSpPr>
            <a:spLocks noGrp="1"/>
          </p:cNvSpPr>
          <p:nvPr>
            <p:ph type="pic" sz="quarter" idx="13"/>
          </p:nvPr>
        </p:nvSpPr>
        <p:spPr>
          <a:xfrm>
            <a:off x="251222" y="2678453"/>
            <a:ext cx="2687735" cy="2324252"/>
          </a:xfrm>
        </p:spPr>
        <p:txBody>
          <a:bodyPr/>
          <a:lstStyle/>
          <a:p>
            <a:endParaRPr lang="de-DE"/>
          </a:p>
        </p:txBody>
      </p:sp>
      <p:sp>
        <p:nvSpPr>
          <p:cNvPr id="8" name="Bildplatzhalter 5">
            <a:extLst>
              <a:ext uri="{FF2B5EF4-FFF2-40B4-BE49-F238E27FC236}">
                <a16:creationId xmlns:a16="http://schemas.microsoft.com/office/drawing/2014/main" id="{AE6E6FD4-54CD-433C-A2DE-F479A3F1A200}"/>
              </a:ext>
            </a:extLst>
          </p:cNvPr>
          <p:cNvSpPr>
            <a:spLocks noGrp="1"/>
          </p:cNvSpPr>
          <p:nvPr>
            <p:ph type="pic" sz="quarter" idx="14"/>
          </p:nvPr>
        </p:nvSpPr>
        <p:spPr>
          <a:xfrm>
            <a:off x="6205043" y="2678453"/>
            <a:ext cx="2687735" cy="2324252"/>
          </a:xfrm>
        </p:spPr>
        <p:txBody>
          <a:bodyPr/>
          <a:lstStyle/>
          <a:p>
            <a:endParaRPr lang="de-DE"/>
          </a:p>
        </p:txBody>
      </p:sp>
      <p:sp>
        <p:nvSpPr>
          <p:cNvPr id="11" name="Textplatzhalter 10">
            <a:extLst>
              <a:ext uri="{FF2B5EF4-FFF2-40B4-BE49-F238E27FC236}">
                <a16:creationId xmlns:a16="http://schemas.microsoft.com/office/drawing/2014/main" id="{54E27804-6736-4746-8FBC-7083B07A2965}"/>
              </a:ext>
            </a:extLst>
          </p:cNvPr>
          <p:cNvSpPr>
            <a:spLocks noGrp="1"/>
          </p:cNvSpPr>
          <p:nvPr>
            <p:ph type="body" sz="quarter" idx="15"/>
          </p:nvPr>
        </p:nvSpPr>
        <p:spPr>
          <a:xfrm>
            <a:off x="251223" y="1844675"/>
            <a:ext cx="8641556" cy="504077"/>
          </a:xfrm>
          <a:solidFill>
            <a:schemeClr val="accent2"/>
          </a:solidFill>
          <a:ln>
            <a:noFill/>
          </a:ln>
        </p:spPr>
        <p:txBody>
          <a:bodyPr anchor="ctr" anchorCtr="0"/>
          <a:lstStyle>
            <a:lvl1pPr marL="0" indent="0" algn="ctr">
              <a:buNone/>
              <a:defRPr b="1">
                <a:solidFill>
                  <a:schemeClr val="bg1"/>
                </a:solidFill>
              </a:defRPr>
            </a:lvl1pPr>
          </a:lstStyle>
          <a:p>
            <a:pPr lvl="0"/>
            <a:r>
              <a:rPr lang="de-DE" dirty="0"/>
              <a:t>Mastertextformat bearbeiten</a:t>
            </a:r>
          </a:p>
        </p:txBody>
      </p:sp>
      <p:pic>
        <p:nvPicPr>
          <p:cNvPr id="5" name="Grafik 4">
            <a:extLst>
              <a:ext uri="{FF2B5EF4-FFF2-40B4-BE49-F238E27FC236}">
                <a16:creationId xmlns:a16="http://schemas.microsoft.com/office/drawing/2014/main" id="{6EF760E6-750C-4A37-BB88-CC5D135553B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514772" y="6392373"/>
            <a:ext cx="346598" cy="450250"/>
          </a:xfrm>
          <a:prstGeom prst="rect">
            <a:avLst/>
          </a:prstGeom>
        </p:spPr>
      </p:pic>
    </p:spTree>
    <p:extLst>
      <p:ext uri="{BB962C8B-B14F-4D97-AF65-F5344CB8AC3E}">
        <p14:creationId xmlns:p14="http://schemas.microsoft.com/office/powerpoint/2010/main" val="20275777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27265"/>
      </p:ext>
    </p:extLst>
  </p:cSld>
  <p:clrMap bg1="lt1" tx1="dk1" bg2="lt2" tx2="dk2" accent1="accent1" accent2="accent2" accent3="accent3" accent4="accent4" accent5="accent5" accent6="accent6" hlink="hlink" folHlink="folHlink"/>
  <p:sldLayoutIdLst>
    <p:sldLayoutId id="2147483666" r:id="rId1"/>
    <p:sldLayoutId id="2147483672" r:id="rId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3" name="Grafik 52">
            <a:extLst>
              <a:ext uri="{FF2B5EF4-FFF2-40B4-BE49-F238E27FC236}">
                <a16:creationId xmlns:a16="http://schemas.microsoft.com/office/drawing/2014/main" id="{D2D1676A-DE4E-42D1-AB23-745C7DD2A986}"/>
              </a:ext>
            </a:extLst>
          </p:cNvPr>
          <p:cNvPicPr>
            <a:picLocks noChangeAspect="1"/>
          </p:cNvPicPr>
          <p:nvPr userDrawn="1"/>
        </p:nvPicPr>
        <p:blipFill>
          <a:blip r:embed="rId18" cstate="hqprint">
            <a:extLst>
              <a:ext uri="{28A0092B-C50C-407E-A947-70E740481C1C}">
                <a14:useLocalDpi xmlns:a14="http://schemas.microsoft.com/office/drawing/2010/main" val="0"/>
              </a:ext>
            </a:extLst>
          </a:blip>
          <a:srcRect/>
          <a:stretch/>
        </p:blipFill>
        <p:spPr>
          <a:xfrm>
            <a:off x="7813109" y="6459254"/>
            <a:ext cx="1078515" cy="301357"/>
          </a:xfrm>
          <a:prstGeom prst="rect">
            <a:avLst/>
          </a:prstGeom>
        </p:spPr>
      </p:pic>
      <p:cxnSp>
        <p:nvCxnSpPr>
          <p:cNvPr id="48" name="Gerader Verbinder 47">
            <a:extLst>
              <a:ext uri="{FF2B5EF4-FFF2-40B4-BE49-F238E27FC236}">
                <a16:creationId xmlns:a16="http://schemas.microsoft.com/office/drawing/2014/main" id="{0352C704-5A3D-4554-85E2-945CB90A1A92}"/>
              </a:ext>
            </a:extLst>
          </p:cNvPr>
          <p:cNvCxnSpPr>
            <a:cxnSpLocks/>
          </p:cNvCxnSpPr>
          <p:nvPr userDrawn="1"/>
        </p:nvCxnSpPr>
        <p:spPr>
          <a:xfrm>
            <a:off x="253604" y="6347460"/>
            <a:ext cx="863408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elplatzhalter 1">
            <a:extLst>
              <a:ext uri="{FF2B5EF4-FFF2-40B4-BE49-F238E27FC236}">
                <a16:creationId xmlns:a16="http://schemas.microsoft.com/office/drawing/2014/main" id="{8D50C921-7AF3-4317-9E13-4AC6AF2296AA}"/>
              </a:ext>
            </a:extLst>
          </p:cNvPr>
          <p:cNvSpPr>
            <a:spLocks noGrp="1"/>
          </p:cNvSpPr>
          <p:nvPr>
            <p:ph type="title"/>
          </p:nvPr>
        </p:nvSpPr>
        <p:spPr>
          <a:xfrm>
            <a:off x="251222" y="333379"/>
            <a:ext cx="8641556" cy="1032506"/>
          </a:xfrm>
          <a:prstGeom prst="rect">
            <a:avLst/>
          </a:prstGeom>
        </p:spPr>
        <p:txBody>
          <a:bodyPr vert="horz" lIns="0" tIns="45720" rIns="0" bIns="72000" rtlCol="0" anchor="b">
            <a:noAutofit/>
          </a:bodyPr>
          <a:lstStyle/>
          <a:p>
            <a:r>
              <a:rPr lang="de-DE" dirty="0"/>
              <a:t>Mastertitelformat bearbeiten</a:t>
            </a:r>
          </a:p>
        </p:txBody>
      </p:sp>
      <p:sp>
        <p:nvSpPr>
          <p:cNvPr id="3" name="Textplatzhalter 2">
            <a:extLst>
              <a:ext uri="{FF2B5EF4-FFF2-40B4-BE49-F238E27FC236}">
                <a16:creationId xmlns:a16="http://schemas.microsoft.com/office/drawing/2014/main" id="{B681B983-CEEF-47D3-B878-546B66B7B033}"/>
              </a:ext>
            </a:extLst>
          </p:cNvPr>
          <p:cNvSpPr>
            <a:spLocks noGrp="1"/>
          </p:cNvSpPr>
          <p:nvPr>
            <p:ph type="body" idx="1"/>
          </p:nvPr>
        </p:nvSpPr>
        <p:spPr>
          <a:xfrm>
            <a:off x="251222" y="1844676"/>
            <a:ext cx="8641556" cy="4285159"/>
          </a:xfrm>
          <a:prstGeom prst="rect">
            <a:avLst/>
          </a:prstGeom>
        </p:spPr>
        <p:txBody>
          <a:bodyPr vert="horz" lIns="0" tIns="90000" rIns="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8A2508DD-A18A-4426-807A-758578D6E009}"/>
              </a:ext>
            </a:extLst>
          </p:cNvPr>
          <p:cNvSpPr>
            <a:spLocks noGrp="1"/>
          </p:cNvSpPr>
          <p:nvPr>
            <p:ph type="ftr" sz="quarter" idx="3"/>
          </p:nvPr>
        </p:nvSpPr>
        <p:spPr>
          <a:xfrm>
            <a:off x="251222" y="6459041"/>
            <a:ext cx="4006447" cy="287378"/>
          </a:xfrm>
          <a:prstGeom prst="rect">
            <a:avLst/>
          </a:prstGeom>
        </p:spPr>
        <p:txBody>
          <a:bodyPr vert="horz" lIns="0" tIns="45720" rIns="91440" bIns="45720" rtlCol="0" anchor="ctr"/>
          <a:lstStyle>
            <a:lvl1pPr algn="l">
              <a:defRPr sz="750">
                <a:solidFill>
                  <a:schemeClr val="accent3">
                    <a:lumMod val="75000"/>
                  </a:schemeClr>
                </a:solidFill>
                <a:latin typeface="+mj-lt"/>
              </a:defRPr>
            </a:lvl1pPr>
          </a:lstStyle>
          <a:p>
            <a:r>
              <a:rPr lang="de-DE"/>
              <a:t>Titel des Vortrags, Name des Referenten, Veranstaltung, Datum</a:t>
            </a:r>
            <a:endParaRPr lang="de-DE" dirty="0"/>
          </a:p>
        </p:txBody>
      </p:sp>
      <p:sp>
        <p:nvSpPr>
          <p:cNvPr id="6" name="Foliennummernplatzhalter 5">
            <a:extLst>
              <a:ext uri="{FF2B5EF4-FFF2-40B4-BE49-F238E27FC236}">
                <a16:creationId xmlns:a16="http://schemas.microsoft.com/office/drawing/2014/main" id="{E74EFC11-A511-4A44-8FE4-FA8713296939}"/>
              </a:ext>
            </a:extLst>
          </p:cNvPr>
          <p:cNvSpPr>
            <a:spLocks noGrp="1"/>
          </p:cNvSpPr>
          <p:nvPr>
            <p:ph type="sldNum" sz="quarter" idx="4"/>
          </p:nvPr>
        </p:nvSpPr>
        <p:spPr>
          <a:xfrm>
            <a:off x="5513970" y="6459041"/>
            <a:ext cx="2057400" cy="287378"/>
          </a:xfrm>
          <a:prstGeom prst="rect">
            <a:avLst/>
          </a:prstGeom>
        </p:spPr>
        <p:txBody>
          <a:bodyPr vert="horz" lIns="91440" tIns="45720" rIns="0" bIns="45720" rtlCol="0" anchor="ctr"/>
          <a:lstStyle>
            <a:lvl1pPr algn="r">
              <a:defRPr sz="750">
                <a:solidFill>
                  <a:schemeClr val="accent3">
                    <a:lumMod val="75000"/>
                  </a:schemeClr>
                </a:solidFill>
                <a:latin typeface="+mj-lt"/>
              </a:defRPr>
            </a:lvl1pPr>
          </a:lstStyle>
          <a:p>
            <a:fld id="{DDF5A8BD-E949-4BEE-BC04-18DF6B43ADBB}" type="slidenum">
              <a:rPr lang="de-DE" smtClean="0"/>
              <a:pPr/>
              <a:t>‹Nr.›</a:t>
            </a:fld>
            <a:endParaRPr lang="de-DE" dirty="0"/>
          </a:p>
        </p:txBody>
      </p:sp>
      <p:cxnSp>
        <p:nvCxnSpPr>
          <p:cNvPr id="45" name="Gerader Verbinder 44">
            <a:extLst>
              <a:ext uri="{FF2B5EF4-FFF2-40B4-BE49-F238E27FC236}">
                <a16:creationId xmlns:a16="http://schemas.microsoft.com/office/drawing/2014/main" id="{2BACD648-3D1E-46E1-A3AB-499BBA643307}"/>
              </a:ext>
            </a:extLst>
          </p:cNvPr>
          <p:cNvCxnSpPr>
            <a:cxnSpLocks/>
          </p:cNvCxnSpPr>
          <p:nvPr userDrawn="1"/>
        </p:nvCxnSpPr>
        <p:spPr>
          <a:xfrm>
            <a:off x="251222" y="1394461"/>
            <a:ext cx="2801541"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5946B89E-BD8D-4743-8B86-DA334225BBB7}"/>
              </a:ext>
            </a:extLst>
          </p:cNvPr>
          <p:cNvCxnSpPr>
            <a:cxnSpLocks/>
          </p:cNvCxnSpPr>
          <p:nvPr userDrawn="1"/>
        </p:nvCxnSpPr>
        <p:spPr>
          <a:xfrm flipV="1">
            <a:off x="35719" y="0"/>
            <a:ext cx="0" cy="6858000"/>
          </a:xfrm>
          <a:prstGeom prst="line">
            <a:avLst/>
          </a:prstGeom>
          <a:ln w="111125"/>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878E311B-F7E1-4DE3-B23B-DE645F3ADA5C}"/>
              </a:ext>
            </a:extLst>
          </p:cNvPr>
          <p:cNvCxnSpPr>
            <a:cxnSpLocks/>
          </p:cNvCxnSpPr>
          <p:nvPr userDrawn="1"/>
        </p:nvCxnSpPr>
        <p:spPr>
          <a:xfrm>
            <a:off x="7698419" y="6459041"/>
            <a:ext cx="0" cy="287378"/>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74396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17" r:id="rId16"/>
  </p:sldLayoutIdLst>
  <p:hf hdr="0" dt="0"/>
  <p:txStyles>
    <p:titleStyle>
      <a:lvl1pPr algn="l" defTabSz="685800" rtl="0" eaLnBrk="1" latinLnBrk="0" hangingPunct="1">
        <a:lnSpc>
          <a:spcPct val="90000"/>
        </a:lnSpc>
        <a:spcBef>
          <a:spcPct val="0"/>
        </a:spcBef>
        <a:buNone/>
        <a:defRPr sz="2700" kern="1200" cap="all" baseline="0">
          <a:solidFill>
            <a:schemeClr val="accent3">
              <a:lumMod val="75000"/>
            </a:schemeClr>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HelveticaNeue LT 45 Light" panose="020B0403020202020204" pitchFamily="34" charset="0"/>
        <a:buChar char="•"/>
        <a:defRPr sz="1800" kern="1200">
          <a:solidFill>
            <a:schemeClr val="accent3">
              <a:lumMod val="75000"/>
            </a:schemeClr>
          </a:solidFill>
          <a:latin typeface="+mj-lt"/>
          <a:ea typeface="+mn-ea"/>
          <a:cs typeface="+mn-cs"/>
        </a:defRPr>
      </a:lvl1pPr>
      <a:lvl2pPr marL="407194" indent="-171450" algn="l" defTabSz="685800" rtl="0" eaLnBrk="1" latinLnBrk="0" hangingPunct="1">
        <a:lnSpc>
          <a:spcPct val="90000"/>
        </a:lnSpc>
        <a:spcBef>
          <a:spcPts val="375"/>
        </a:spcBef>
        <a:buFont typeface="Symbol" panose="05050102010706020507" pitchFamily="18" charset="2"/>
        <a:buChar char="-"/>
        <a:defRPr sz="1500" kern="1200">
          <a:solidFill>
            <a:schemeClr val="accent3">
              <a:lumMod val="75000"/>
            </a:schemeClr>
          </a:solidFill>
          <a:latin typeface="+mj-lt"/>
          <a:ea typeface="+mn-ea"/>
          <a:cs typeface="+mn-cs"/>
        </a:defRPr>
      </a:lvl2pPr>
      <a:lvl3pPr marL="671513" indent="-171450" algn="l" defTabSz="685800" rtl="0" eaLnBrk="1" latinLnBrk="0" hangingPunct="1">
        <a:lnSpc>
          <a:spcPct val="90000"/>
        </a:lnSpc>
        <a:spcBef>
          <a:spcPts val="375"/>
        </a:spcBef>
        <a:buFont typeface="Symbol" panose="05050102010706020507" pitchFamily="18" charset="2"/>
        <a:buChar char="-"/>
        <a:defRPr sz="1350" kern="1200">
          <a:solidFill>
            <a:schemeClr val="accent3">
              <a:lumMod val="75000"/>
            </a:schemeClr>
          </a:solidFill>
          <a:latin typeface="+mj-lt"/>
          <a:ea typeface="+mn-ea"/>
          <a:cs typeface="+mn-cs"/>
        </a:defRPr>
      </a:lvl3pPr>
      <a:lvl4pPr marL="942975" indent="-171450" algn="l" defTabSz="685800" rtl="0" eaLnBrk="1" latinLnBrk="0" hangingPunct="1">
        <a:lnSpc>
          <a:spcPct val="90000"/>
        </a:lnSpc>
        <a:spcBef>
          <a:spcPts val="375"/>
        </a:spcBef>
        <a:buFont typeface="Symbol" panose="05050102010706020507" pitchFamily="18" charset="2"/>
        <a:buChar char="-"/>
        <a:defRPr sz="1200" kern="1200">
          <a:solidFill>
            <a:schemeClr val="accent3">
              <a:lumMod val="75000"/>
            </a:schemeClr>
          </a:solidFill>
          <a:latin typeface="+mj-lt"/>
          <a:ea typeface="+mn-ea"/>
          <a:cs typeface="+mn-cs"/>
        </a:defRPr>
      </a:lvl4pPr>
      <a:lvl5pPr marL="1214438" indent="-171450" algn="l" defTabSz="685800" rtl="0" eaLnBrk="1" latinLnBrk="0" hangingPunct="1">
        <a:lnSpc>
          <a:spcPct val="90000"/>
        </a:lnSpc>
        <a:spcBef>
          <a:spcPts val="375"/>
        </a:spcBef>
        <a:buFont typeface="Symbol" panose="05050102010706020507" pitchFamily="18" charset="2"/>
        <a:buChar char="-"/>
        <a:tabLst/>
        <a:defRPr sz="1200" kern="1200">
          <a:solidFill>
            <a:schemeClr val="accent3">
              <a:lumMod val="7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7469">
          <p15:clr>
            <a:srgbClr val="F26B43"/>
          </p15:clr>
        </p15:guide>
        <p15:guide id="4" orient="horz" pos="3997">
          <p15:clr>
            <a:srgbClr val="F26B43"/>
          </p15:clr>
        </p15:guide>
        <p15:guide id="5" orient="horz" pos="1162">
          <p15:clr>
            <a:srgbClr val="F26B43"/>
          </p15:clr>
        </p15:guide>
        <p15:guide id="6" orient="horz" pos="38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8B51F4-ACF2-41F5-8877-AA39E59A45FB}" type="datetimeFigureOut">
              <a:rPr lang="de-DE" smtClean="0"/>
              <a:t>05.05.2024</a:t>
            </a:fld>
            <a:endParaRPr lang="de-DE"/>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4970D9-B68E-49DF-902B-3DBEA5101222}" type="slidenum">
              <a:rPr lang="de-DE" smtClean="0"/>
              <a:t>‹Nr.›</a:t>
            </a:fld>
            <a:endParaRPr lang="de-DE"/>
          </a:p>
        </p:txBody>
      </p:sp>
    </p:spTree>
    <p:extLst>
      <p:ext uri="{BB962C8B-B14F-4D97-AF65-F5344CB8AC3E}">
        <p14:creationId xmlns:p14="http://schemas.microsoft.com/office/powerpoint/2010/main" val="183012520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immermann@hs21.de" TargetMode="External"/><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2" Type="http://schemas.openxmlformats.org/officeDocument/2006/relationships/hyperlink" Target="https://www.mpg.de/17194664/0714-bild-pm-2021-july-149835-x"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medica.de/de/mrt-natur-gehirn-stress" TargetMode="External"/><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br.de/radio/bayern1/spazieren-gehen-104.html#:~:text=F%C3%BCr%20alle%2C%20die%20sich%20fragen,Muskeltraining.%22%20Bei%20einem%20einst%C3%BCndigen%20Spaziergang" TargetMode="Externa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hyperlink" Target="https://www.bmfsfj.de/resource/blob/99454/9eb0087a9ae41b271bfa61a70693fa25/aktionsplan-inklusion-data.pdf" TargetMode="External"/><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s://www.mpg.de/17194664/0714-bild-pm-2021-july-149835-x" TargetMode="External"/><Relationship Id="rId2" Type="http://schemas.openxmlformats.org/officeDocument/2006/relationships/hyperlink" Target="https://www.zeitschrift-sportmedizin.de/bewegung-neuroplastizitaet-das-gehirn-kein-muskel-und-doch-unglaublich-trainierbar/" TargetMode="External"/><Relationship Id="rId1" Type="http://schemas.openxmlformats.org/officeDocument/2006/relationships/slideLayout" Target="../slideLayouts/slideLayout6.xml"/><Relationship Id="rId6" Type="http://schemas.openxmlformats.org/officeDocument/2006/relationships/hyperlink" Target="https://www.br.de/radio/bayern1/spazieren-gehen-104.html#:~:text=F%C3%BCr%20alle%2C%20die%20sich%20fragen,Muskeltraining.%22%20Bei%20einem%20einst%C3%BCndigen%20Spaziergang" TargetMode="External"/><Relationship Id="rId5" Type="http://schemas.openxmlformats.org/officeDocument/2006/relationships/hyperlink" Target="https://www.ingo-froboese.de/" TargetMode="External"/><Relationship Id="rId4" Type="http://schemas.openxmlformats.org/officeDocument/2006/relationships/hyperlink" Target="https://digirehab.d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89110A9-FB13-4CF8-9535-7D52216B3EC7}"/>
              </a:ext>
            </a:extLst>
          </p:cNvPr>
          <p:cNvSpPr>
            <a:spLocks noGrp="1"/>
          </p:cNvSpPr>
          <p:nvPr>
            <p:ph type="ctrTitle"/>
          </p:nvPr>
        </p:nvSpPr>
        <p:spPr>
          <a:xfrm>
            <a:off x="218396" y="4201959"/>
            <a:ext cx="3432061" cy="748674"/>
          </a:xfrm>
        </p:spPr>
        <p:txBody>
          <a:bodyPr/>
          <a:lstStyle/>
          <a:p>
            <a:r>
              <a:rPr lang="de-DE" sz="1800" dirty="0"/>
              <a:t/>
            </a:r>
            <a:br>
              <a:rPr lang="de-DE" sz="1800" dirty="0"/>
            </a:br>
            <a:r>
              <a:rPr lang="de-DE" sz="1800" dirty="0" smtClean="0"/>
              <a:t/>
            </a:r>
            <a:br>
              <a:rPr lang="de-DE" sz="1800" dirty="0" smtClean="0"/>
            </a:br>
            <a:r>
              <a:rPr lang="de-DE" sz="1800" dirty="0" smtClean="0"/>
              <a:t>Lebenslanges Laufen- Mobilität in Denken und Handeln</a:t>
            </a:r>
            <a:endParaRPr lang="de-DE" sz="1800" dirty="0"/>
          </a:p>
        </p:txBody>
      </p:sp>
      <p:sp>
        <p:nvSpPr>
          <p:cNvPr id="5" name="Untertitel 4">
            <a:extLst>
              <a:ext uri="{FF2B5EF4-FFF2-40B4-BE49-F238E27FC236}">
                <a16:creationId xmlns:a16="http://schemas.microsoft.com/office/drawing/2014/main" id="{C1FA6BE6-4667-4AE9-AC28-018CC6EBC778}"/>
              </a:ext>
            </a:extLst>
          </p:cNvPr>
          <p:cNvSpPr>
            <a:spLocks noGrp="1"/>
          </p:cNvSpPr>
          <p:nvPr>
            <p:ph type="subTitle" idx="1"/>
          </p:nvPr>
        </p:nvSpPr>
        <p:spPr>
          <a:xfrm>
            <a:off x="218396" y="5543317"/>
            <a:ext cx="3432061" cy="378278"/>
          </a:xfrm>
        </p:spPr>
        <p:txBody>
          <a:bodyPr/>
          <a:lstStyle/>
          <a:p>
            <a:r>
              <a:rPr lang="de-DE" dirty="0" smtClean="0"/>
              <a:t> KDL 10.05.24 12:30-13:15</a:t>
            </a:r>
            <a:endParaRPr lang="de-DE" dirty="0"/>
          </a:p>
        </p:txBody>
      </p:sp>
      <p:sp>
        <p:nvSpPr>
          <p:cNvPr id="3" name="Textfeld 2"/>
          <p:cNvSpPr txBox="1"/>
          <p:nvPr/>
        </p:nvSpPr>
        <p:spPr>
          <a:xfrm>
            <a:off x="383858" y="1502112"/>
            <a:ext cx="2973891" cy="830997"/>
          </a:xfrm>
          <a:prstGeom prst="rect">
            <a:avLst/>
          </a:prstGeom>
          <a:noFill/>
        </p:spPr>
        <p:txBody>
          <a:bodyPr wrap="none" rtlCol="0">
            <a:spAutoFit/>
          </a:bodyPr>
          <a:lstStyle>
            <a:defPPr>
              <a:defRPr lang="de-DE"/>
            </a:defPPr>
            <a:lvl1pPr defTabSz="685800">
              <a:defRPr sz="2400">
                <a:solidFill>
                  <a:srgbClr val="FFC000"/>
                </a:solidFill>
              </a:defRPr>
            </a:lvl1pPr>
          </a:lstStyle>
          <a:p>
            <a:r>
              <a:rPr lang="de-DE" dirty="0"/>
              <a:t>Was uns bewegt-</a:t>
            </a:r>
            <a:br>
              <a:rPr lang="de-DE" dirty="0"/>
            </a:br>
            <a:r>
              <a:rPr lang="de-DE" dirty="0"/>
              <a:t>Zukunft der Mobilität</a:t>
            </a:r>
          </a:p>
        </p:txBody>
      </p:sp>
      <p:pic>
        <p:nvPicPr>
          <p:cNvPr id="10" name="Grafik 9"/>
          <p:cNvPicPr>
            <a:picLocks noChangeAspect="1"/>
          </p:cNvPicPr>
          <p:nvPr/>
        </p:nvPicPr>
        <p:blipFill>
          <a:blip r:embed="rId2"/>
          <a:stretch>
            <a:fillRect/>
          </a:stretch>
        </p:blipFill>
        <p:spPr>
          <a:xfrm>
            <a:off x="1149188" y="2412716"/>
            <a:ext cx="1045371" cy="1379309"/>
          </a:xfrm>
          <a:prstGeom prst="rect">
            <a:avLst/>
          </a:prstGeom>
        </p:spPr>
      </p:pic>
      <p:sp>
        <p:nvSpPr>
          <p:cNvPr id="13" name="Rectangle 3"/>
          <p:cNvSpPr>
            <a:spLocks noChangeArrowheads="1"/>
          </p:cNvSpPr>
          <p:nvPr/>
        </p:nvSpPr>
        <p:spPr bwMode="auto">
          <a:xfrm>
            <a:off x="5269621" y="3750286"/>
            <a:ext cx="3038356" cy="19187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74" rIns="0" bIns="28074" numCol="1" anchor="ctr" anchorCtr="0" compatLnSpc="1">
            <a:prstTxWarp prst="textNoShape">
              <a:avLst/>
            </a:prstTxWarp>
            <a:spAutoFit/>
          </a:bodyPr>
          <a:lstStyle>
            <a:lvl1pPr eaLnBrk="0">
              <a:defRPr>
                <a:solidFill>
                  <a:schemeClr val="tx1"/>
                </a:solidFill>
                <a:latin typeface="Arial" panose="020B0604020202020204" pitchFamily="34" charset="0"/>
              </a:defRPr>
            </a:lvl1pPr>
            <a:lvl2pPr marL="457200" eaLnBrk="0">
              <a:defRPr>
                <a:solidFill>
                  <a:schemeClr val="tx1"/>
                </a:solidFill>
                <a:latin typeface="Arial" panose="020B0604020202020204" pitchFamily="34" charset="0"/>
              </a:defRPr>
            </a:lvl2pPr>
            <a:lvl3pPr marL="914400" eaLnBrk="0">
              <a:defRPr>
                <a:solidFill>
                  <a:schemeClr val="tx1"/>
                </a:solidFill>
                <a:latin typeface="Arial" panose="020B0604020202020204" pitchFamily="34" charset="0"/>
              </a:defRPr>
            </a:lvl3pPr>
            <a:lvl4pPr marL="1371600" eaLnBrk="0">
              <a:defRPr>
                <a:solidFill>
                  <a:schemeClr val="tx1"/>
                </a:solidFill>
                <a:latin typeface="Arial" panose="020B0604020202020204" pitchFamily="34" charset="0"/>
              </a:defRPr>
            </a:lvl4pPr>
            <a:lvl5pPr marL="1828800" eaLnBrk="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22158" fontAlgn="base" hangingPunct="0">
              <a:spcBef>
                <a:spcPct val="0"/>
              </a:spcBef>
              <a:spcAft>
                <a:spcPct val="0"/>
              </a:spcAft>
            </a:pPr>
            <a:r>
              <a:rPr lang="de-DE" altLang="de-DE" sz="1100" dirty="0">
                <a:solidFill>
                  <a:srgbClr val="555555"/>
                </a:solidFill>
                <a:cs typeface="Arial" panose="020B0604020202020204" pitchFamily="34" charset="0"/>
              </a:rPr>
              <a:t>Prof. Dr. med. Barbara Zimmermann</a:t>
            </a:r>
          </a:p>
          <a:p>
            <a:pPr defTabSz="622158" fontAlgn="base" hangingPunct="0">
              <a:spcBef>
                <a:spcPct val="0"/>
              </a:spcBef>
              <a:spcAft>
                <a:spcPct val="0"/>
              </a:spcAft>
            </a:pPr>
            <a:endParaRPr lang="de-DE" altLang="de-DE" sz="1100" dirty="0">
              <a:solidFill>
                <a:srgbClr val="555555"/>
              </a:solidFill>
              <a:cs typeface="Arial" panose="020B0604020202020204" pitchFamily="34" charset="0"/>
            </a:endParaRPr>
          </a:p>
          <a:p>
            <a:pPr defTabSz="622158" fontAlgn="base" hangingPunct="0">
              <a:spcBef>
                <a:spcPct val="0"/>
              </a:spcBef>
              <a:spcAft>
                <a:spcPct val="0"/>
              </a:spcAft>
            </a:pPr>
            <a:r>
              <a:rPr lang="de-DE" altLang="de-DE" sz="1100" dirty="0">
                <a:solidFill>
                  <a:srgbClr val="555555"/>
                </a:solidFill>
                <a:cs typeface="Arial" panose="020B0604020202020204" pitchFamily="34" charset="0"/>
              </a:rPr>
              <a:t>Vizepräsidentin </a:t>
            </a:r>
            <a:r>
              <a:rPr lang="de-DE" altLang="de-DE" sz="1100" dirty="0" err="1">
                <a:solidFill>
                  <a:srgbClr val="555555"/>
                </a:solidFill>
                <a:cs typeface="Arial" panose="020B0604020202020204" pitchFamily="34" charset="0"/>
              </a:rPr>
              <a:t>hochschule</a:t>
            </a:r>
            <a:r>
              <a:rPr lang="de-DE" altLang="de-DE" sz="1100" dirty="0">
                <a:solidFill>
                  <a:srgbClr val="555555"/>
                </a:solidFill>
                <a:cs typeface="Arial" panose="020B0604020202020204" pitchFamily="34" charset="0"/>
              </a:rPr>
              <a:t> 21</a:t>
            </a:r>
          </a:p>
          <a:p>
            <a:pPr defTabSz="622158" fontAlgn="base" hangingPunct="0">
              <a:spcBef>
                <a:spcPct val="0"/>
              </a:spcBef>
              <a:spcAft>
                <a:spcPct val="0"/>
              </a:spcAft>
            </a:pPr>
            <a:r>
              <a:rPr lang="de-DE" altLang="de-DE" sz="1100" dirty="0" err="1">
                <a:solidFill>
                  <a:srgbClr val="555555"/>
                </a:solidFill>
                <a:cs typeface="Arial" panose="020B0604020202020204" pitchFamily="34" charset="0"/>
              </a:rPr>
              <a:t>Studiengangsleitung</a:t>
            </a:r>
            <a:r>
              <a:rPr lang="de-DE" altLang="de-DE" sz="1100" dirty="0">
                <a:solidFill>
                  <a:srgbClr val="555555"/>
                </a:solidFill>
                <a:cs typeface="Arial" panose="020B0604020202020204" pitchFamily="34" charset="0"/>
              </a:rPr>
              <a:t> </a:t>
            </a:r>
            <a:r>
              <a:rPr lang="de-DE" altLang="de-DE" sz="1100" dirty="0" smtClean="0">
                <a:solidFill>
                  <a:srgbClr val="555555"/>
                </a:solidFill>
                <a:cs typeface="Arial" panose="020B0604020202020204" pitchFamily="34" charset="0"/>
              </a:rPr>
              <a:t>Physiotherapie und Pflege</a:t>
            </a:r>
            <a:endParaRPr lang="de-DE" altLang="de-DE" sz="1100" dirty="0">
              <a:solidFill>
                <a:srgbClr val="555555"/>
              </a:solidFill>
              <a:cs typeface="Arial" panose="020B0604020202020204" pitchFamily="34" charset="0"/>
            </a:endParaRPr>
          </a:p>
          <a:p>
            <a:pPr defTabSz="622158" fontAlgn="base" hangingPunct="0">
              <a:spcBef>
                <a:spcPct val="0"/>
              </a:spcBef>
              <a:spcAft>
                <a:spcPct val="0"/>
              </a:spcAft>
            </a:pPr>
            <a:r>
              <a:rPr lang="de-DE" altLang="de-DE" sz="1100" dirty="0">
                <a:solidFill>
                  <a:srgbClr val="555555"/>
                </a:solidFill>
                <a:cs typeface="Arial" panose="020B0604020202020204" pitchFamily="34" charset="0"/>
              </a:rPr>
              <a:t>     </a:t>
            </a:r>
          </a:p>
          <a:p>
            <a:pPr defTabSz="622158" fontAlgn="base" hangingPunct="0">
              <a:spcBef>
                <a:spcPct val="0"/>
              </a:spcBef>
              <a:spcAft>
                <a:spcPct val="0"/>
              </a:spcAft>
            </a:pPr>
            <a:r>
              <a:rPr lang="de-DE" altLang="de-DE" sz="1100" dirty="0">
                <a:solidFill>
                  <a:srgbClr val="555555"/>
                </a:solidFill>
                <a:cs typeface="Arial" panose="020B0604020202020204" pitchFamily="34" charset="0"/>
              </a:rPr>
              <a:t>LC Buxtehude-Franziska von </a:t>
            </a:r>
            <a:r>
              <a:rPr lang="de-DE" altLang="de-DE" sz="1100" dirty="0" err="1">
                <a:solidFill>
                  <a:srgbClr val="555555"/>
                </a:solidFill>
                <a:cs typeface="Arial" panose="020B0604020202020204" pitchFamily="34" charset="0"/>
              </a:rPr>
              <a:t>Oldershausen</a:t>
            </a:r>
            <a:endParaRPr lang="de-DE" altLang="de-DE" sz="1100" dirty="0">
              <a:solidFill>
                <a:srgbClr val="555555"/>
              </a:solidFill>
              <a:cs typeface="Arial" panose="020B0604020202020204" pitchFamily="34" charset="0"/>
            </a:endParaRPr>
          </a:p>
          <a:p>
            <a:pPr defTabSz="622158" fontAlgn="base" hangingPunct="0">
              <a:spcBef>
                <a:spcPct val="0"/>
              </a:spcBef>
              <a:spcAft>
                <a:spcPct val="0"/>
              </a:spcAft>
            </a:pPr>
            <a:r>
              <a:rPr lang="de-DE" altLang="de-DE" sz="1100" dirty="0">
                <a:solidFill>
                  <a:srgbClr val="555555"/>
                </a:solidFill>
                <a:cs typeface="Arial" panose="020B0604020202020204" pitchFamily="34" charset="0"/>
              </a:rPr>
              <a:t>Kabinettsmitglied 111NB</a:t>
            </a:r>
          </a:p>
          <a:p>
            <a:pPr defTabSz="622158" fontAlgn="base" hangingPunct="0">
              <a:spcBef>
                <a:spcPct val="0"/>
              </a:spcBef>
              <a:spcAft>
                <a:spcPct val="0"/>
              </a:spcAft>
            </a:pPr>
            <a:r>
              <a:rPr lang="de-DE" altLang="de-DE" sz="1100" dirty="0">
                <a:solidFill>
                  <a:srgbClr val="555555"/>
                </a:solidFill>
                <a:cs typeface="Arial" panose="020B0604020202020204" pitchFamily="34" charset="0"/>
              </a:rPr>
              <a:t>  </a:t>
            </a:r>
            <a:br>
              <a:rPr lang="de-DE" altLang="de-DE" sz="1100" dirty="0">
                <a:solidFill>
                  <a:srgbClr val="555555"/>
                </a:solidFill>
                <a:cs typeface="Arial" panose="020B0604020202020204" pitchFamily="34" charset="0"/>
              </a:rPr>
            </a:br>
            <a:r>
              <a:rPr lang="de-DE" altLang="de-DE" sz="1100" dirty="0">
                <a:solidFill>
                  <a:srgbClr val="555555"/>
                </a:solidFill>
                <a:cs typeface="Arial" panose="020B0604020202020204" pitchFamily="34" charset="0"/>
                <a:hlinkClick r:id="rId3"/>
              </a:rPr>
              <a:t>Zimmermann@hs21.de</a:t>
            </a:r>
            <a:endParaRPr lang="de-DE" altLang="de-DE" sz="1100" dirty="0">
              <a:solidFill>
                <a:srgbClr val="555555"/>
              </a:solidFill>
              <a:cs typeface="Arial" panose="020B0604020202020204" pitchFamily="34" charset="0"/>
            </a:endParaRPr>
          </a:p>
          <a:p>
            <a:pPr defTabSz="622158" fontAlgn="base" hangingPunct="0">
              <a:spcBef>
                <a:spcPct val="0"/>
              </a:spcBef>
              <a:spcAft>
                <a:spcPct val="0"/>
              </a:spcAft>
            </a:pPr>
            <a:r>
              <a:rPr lang="de-DE" altLang="de-DE" sz="1100" dirty="0">
                <a:solidFill>
                  <a:srgbClr val="555555"/>
                </a:solidFill>
                <a:cs typeface="Arial" panose="020B0604020202020204" pitchFamily="34" charset="0"/>
              </a:rPr>
              <a:t/>
            </a:r>
            <a:br>
              <a:rPr lang="de-DE" altLang="de-DE" sz="1100" dirty="0">
                <a:solidFill>
                  <a:srgbClr val="555555"/>
                </a:solidFill>
                <a:cs typeface="Arial" panose="020B0604020202020204" pitchFamily="34" charset="0"/>
              </a:rPr>
            </a:br>
            <a:endParaRPr lang="de-DE" altLang="de-DE" sz="1100" dirty="0">
              <a:solidFill>
                <a:srgbClr val="555555"/>
              </a:solidFill>
              <a:cs typeface="Arial" panose="020B0604020202020204" pitchFamily="34" charset="0"/>
            </a:endParaRPr>
          </a:p>
        </p:txBody>
      </p:sp>
      <p:pic>
        <p:nvPicPr>
          <p:cNvPr id="2" name="Grafik 1"/>
          <p:cNvPicPr>
            <a:picLocks noChangeAspect="1"/>
          </p:cNvPicPr>
          <p:nvPr/>
        </p:nvPicPr>
        <p:blipFill rotWithShape="1">
          <a:blip r:embed="rId4">
            <a:extLst>
              <a:ext uri="{28A0092B-C50C-407E-A947-70E740481C1C}">
                <a14:useLocalDpi xmlns:a14="http://schemas.microsoft.com/office/drawing/2010/main" val="0"/>
              </a:ext>
            </a:extLst>
          </a:blip>
          <a:srcRect l="19131" r="11900"/>
          <a:stretch/>
        </p:blipFill>
        <p:spPr>
          <a:xfrm>
            <a:off x="5453050" y="1105105"/>
            <a:ext cx="1981865" cy="2155562"/>
          </a:xfrm>
          <a:prstGeom prst="rect">
            <a:avLst/>
          </a:prstGeom>
        </p:spPr>
      </p:pic>
    </p:spTree>
    <p:extLst>
      <p:ext uri="{BB962C8B-B14F-4D97-AF65-F5344CB8AC3E}">
        <p14:creationId xmlns:p14="http://schemas.microsoft.com/office/powerpoint/2010/main" val="3630315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Max-Plank-Gesellschaft</a:t>
            </a:r>
            <a:endParaRPr lang="de-DE" dirty="0"/>
          </a:p>
        </p:txBody>
      </p:sp>
      <p:sp>
        <p:nvSpPr>
          <p:cNvPr id="3" name="Inhaltsplatzhalter 2"/>
          <p:cNvSpPr>
            <a:spLocks noGrp="1"/>
          </p:cNvSpPr>
          <p:nvPr>
            <p:ph idx="1"/>
          </p:nvPr>
        </p:nvSpPr>
        <p:spPr/>
        <p:txBody>
          <a:bodyPr/>
          <a:lstStyle/>
          <a:p>
            <a:r>
              <a:rPr lang="de-DE" dirty="0"/>
              <a:t>Ein Spaziergang fürs Gehirn</a:t>
            </a:r>
          </a:p>
          <a:p>
            <a:r>
              <a:rPr lang="de-DE" dirty="0"/>
              <a:t>Eine Studie zeigt, dass sich Zeit im Freien positiv auf unsere Gehirnstruktur auswirkt</a:t>
            </a:r>
          </a:p>
          <a:p>
            <a:r>
              <a:rPr lang="de-DE" b="1" cap="all" dirty="0"/>
              <a:t>15. JULI </a:t>
            </a:r>
            <a:r>
              <a:rPr lang="de-DE" b="1" cap="all" dirty="0" smtClean="0"/>
              <a:t>2021</a:t>
            </a:r>
          </a:p>
          <a:p>
            <a:endParaRPr lang="de-DE" b="1" cap="all" dirty="0"/>
          </a:p>
          <a:p>
            <a:r>
              <a:rPr lang="de-DE" b="1" dirty="0">
                <a:hlinkClick r:id="rId2"/>
              </a:rPr>
              <a:t>https://</a:t>
            </a:r>
            <a:r>
              <a:rPr lang="de-DE" b="1" dirty="0" smtClean="0">
                <a:hlinkClick r:id="rId2"/>
              </a:rPr>
              <a:t>www.mpg.de/17194664/0714-bild-pm-2021-july-149835-x</a:t>
            </a:r>
            <a:endParaRPr lang="de-DE" b="1" dirty="0" smtClean="0"/>
          </a:p>
          <a:p>
            <a:endParaRPr lang="de-DE" b="1" dirty="0"/>
          </a:p>
          <a:p>
            <a:endParaRPr lang="de-DE" dirty="0"/>
          </a:p>
        </p:txBody>
      </p:sp>
      <p:sp>
        <p:nvSpPr>
          <p:cNvPr id="4" name="Foliennummernplatzhalter 3"/>
          <p:cNvSpPr>
            <a:spLocks noGrp="1"/>
          </p:cNvSpPr>
          <p:nvPr>
            <p:ph type="sldNum" sz="quarter" idx="12"/>
          </p:nvPr>
        </p:nvSpPr>
        <p:spPr/>
        <p:txBody>
          <a:bodyPr/>
          <a:lstStyle/>
          <a:p>
            <a:fld id="{DDF5A8BD-E949-4BEE-BC04-18DF6B43ADBB}" type="slidenum">
              <a:rPr lang="de-DE" smtClean="0"/>
              <a:pPr/>
              <a:t>10</a:t>
            </a:fld>
            <a:endParaRPr lang="de-DE"/>
          </a:p>
        </p:txBody>
      </p:sp>
      <p:sp>
        <p:nvSpPr>
          <p:cNvPr id="6" name="Ellipse 5"/>
          <p:cNvSpPr/>
          <p:nvPr/>
        </p:nvSpPr>
        <p:spPr>
          <a:xfrm>
            <a:off x="7571370" y="576399"/>
            <a:ext cx="1097281" cy="7894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900" dirty="0" smtClean="0"/>
              <a:t>Gesundheit</a:t>
            </a:r>
            <a:endParaRPr lang="de-DE" sz="900" dirty="0"/>
          </a:p>
        </p:txBody>
      </p:sp>
      <p:sp>
        <p:nvSpPr>
          <p:cNvPr id="7" name="Fußzeilenplatzhalter 4"/>
          <p:cNvSpPr>
            <a:spLocks noGrp="1"/>
          </p:cNvSpPr>
          <p:nvPr>
            <p:ph type="ftr" sz="quarter" idx="13"/>
          </p:nvPr>
        </p:nvSpPr>
        <p:spPr>
          <a:xfrm>
            <a:off x="251222" y="6459041"/>
            <a:ext cx="4006447" cy="287378"/>
          </a:xfrm>
        </p:spPr>
        <p:txBody>
          <a:bodyPr/>
          <a:lstStyle/>
          <a:p>
            <a:r>
              <a:rPr lang="de-DE" dirty="0" smtClean="0"/>
              <a:t>  Lebenslanges Laufen, Prof. Dr. med. Barbara Zimmermann, KDL 2024</a:t>
            </a:r>
            <a:endParaRPr lang="de-DE" dirty="0"/>
          </a:p>
        </p:txBody>
      </p:sp>
    </p:spTree>
    <p:extLst>
      <p:ext uri="{BB962C8B-B14F-4D97-AF65-F5344CB8AC3E}">
        <p14:creationId xmlns:p14="http://schemas.microsoft.com/office/powerpoint/2010/main" val="47193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a:r>
            <a:br>
              <a:rPr lang="de-DE" dirty="0" smtClean="0"/>
            </a:br>
            <a:endParaRPr lang="de-DE" dirty="0"/>
          </a:p>
        </p:txBody>
      </p:sp>
      <p:pic>
        <p:nvPicPr>
          <p:cNvPr id="6" name="Inhaltsplatzhalter 5"/>
          <p:cNvPicPr>
            <a:picLocks noGrp="1" noChangeAspect="1"/>
          </p:cNvPicPr>
          <p:nvPr>
            <p:ph idx="1"/>
          </p:nvPr>
        </p:nvPicPr>
        <p:blipFill>
          <a:blip r:embed="rId2"/>
          <a:stretch>
            <a:fillRect/>
          </a:stretch>
        </p:blipFill>
        <p:spPr>
          <a:xfrm>
            <a:off x="326571" y="1641911"/>
            <a:ext cx="6799136" cy="4284663"/>
          </a:xfrm>
          <a:prstGeom prst="rect">
            <a:avLst/>
          </a:prstGeom>
        </p:spPr>
      </p:pic>
      <p:sp>
        <p:nvSpPr>
          <p:cNvPr id="4" name="Foliennummernplatzhalter 3"/>
          <p:cNvSpPr>
            <a:spLocks noGrp="1"/>
          </p:cNvSpPr>
          <p:nvPr>
            <p:ph type="sldNum" sz="quarter" idx="12"/>
          </p:nvPr>
        </p:nvSpPr>
        <p:spPr/>
        <p:txBody>
          <a:bodyPr/>
          <a:lstStyle/>
          <a:p>
            <a:fld id="{DDF5A8BD-E949-4BEE-BC04-18DF6B43ADBB}" type="slidenum">
              <a:rPr lang="de-DE" smtClean="0"/>
              <a:pPr/>
              <a:t>11</a:t>
            </a:fld>
            <a:endParaRPr lang="de-DE"/>
          </a:p>
        </p:txBody>
      </p:sp>
      <p:sp>
        <p:nvSpPr>
          <p:cNvPr id="3" name="Rechteck 2"/>
          <p:cNvSpPr/>
          <p:nvPr/>
        </p:nvSpPr>
        <p:spPr>
          <a:xfrm>
            <a:off x="2999370" y="6027119"/>
            <a:ext cx="4572000" cy="230832"/>
          </a:xfrm>
          <a:prstGeom prst="rect">
            <a:avLst/>
          </a:prstGeom>
        </p:spPr>
        <p:txBody>
          <a:bodyPr>
            <a:spAutoFit/>
          </a:bodyPr>
          <a:lstStyle/>
          <a:p>
            <a:r>
              <a:rPr lang="de-DE" sz="900" dirty="0">
                <a:hlinkClick r:id="rId3"/>
              </a:rPr>
              <a:t>https://www.medica.de/de/mrt-natur-gehirn-stress</a:t>
            </a:r>
            <a:endParaRPr lang="de-DE" sz="900" dirty="0"/>
          </a:p>
        </p:txBody>
      </p:sp>
      <p:sp>
        <p:nvSpPr>
          <p:cNvPr id="8" name="Titel 1"/>
          <p:cNvSpPr txBox="1">
            <a:spLocks/>
          </p:cNvSpPr>
          <p:nvPr/>
        </p:nvSpPr>
        <p:spPr>
          <a:xfrm>
            <a:off x="326571" y="126867"/>
            <a:ext cx="8641556" cy="1032506"/>
          </a:xfrm>
          <a:prstGeom prst="rect">
            <a:avLst/>
          </a:prstGeom>
        </p:spPr>
        <p:txBody>
          <a:bodyPr vert="horz" lIns="0" tIns="45720" rIns="0" bIns="72000" rtlCol="0" anchor="b">
            <a:noAutofit/>
          </a:bodyPr>
          <a:lstStyle>
            <a:lvl1pPr algn="l" defTabSz="685800" rtl="0" eaLnBrk="1" latinLnBrk="0" hangingPunct="1">
              <a:lnSpc>
                <a:spcPct val="90000"/>
              </a:lnSpc>
              <a:spcBef>
                <a:spcPct val="0"/>
              </a:spcBef>
              <a:buNone/>
              <a:defRPr sz="2700" kern="1200" cap="all" baseline="0">
                <a:solidFill>
                  <a:schemeClr val="accent3">
                    <a:lumMod val="75000"/>
                  </a:schemeClr>
                </a:solidFill>
                <a:latin typeface="+mj-lt"/>
                <a:ea typeface="+mj-ea"/>
                <a:cs typeface="+mj-cs"/>
              </a:defRPr>
            </a:lvl1pPr>
          </a:lstStyle>
          <a:p>
            <a:r>
              <a:rPr lang="de-DE" dirty="0" smtClean="0"/>
              <a:t>Spaziergang und Stressverarbeitung</a:t>
            </a:r>
            <a:endParaRPr lang="de-DE" dirty="0"/>
          </a:p>
        </p:txBody>
      </p:sp>
      <p:pic>
        <p:nvPicPr>
          <p:cNvPr id="7" name="Grafik 6"/>
          <p:cNvPicPr>
            <a:picLocks noChangeAspect="1"/>
          </p:cNvPicPr>
          <p:nvPr/>
        </p:nvPicPr>
        <p:blipFill>
          <a:blip r:embed="rId4"/>
          <a:stretch>
            <a:fillRect/>
          </a:stretch>
        </p:blipFill>
        <p:spPr>
          <a:xfrm>
            <a:off x="7933908" y="99419"/>
            <a:ext cx="1109568" cy="798645"/>
          </a:xfrm>
          <a:prstGeom prst="rect">
            <a:avLst/>
          </a:prstGeom>
        </p:spPr>
      </p:pic>
      <p:sp>
        <p:nvSpPr>
          <p:cNvPr id="9" name="Fußzeilenplatzhalter 4"/>
          <p:cNvSpPr>
            <a:spLocks noGrp="1"/>
          </p:cNvSpPr>
          <p:nvPr>
            <p:ph type="ftr" sz="quarter" idx="13"/>
          </p:nvPr>
        </p:nvSpPr>
        <p:spPr>
          <a:xfrm>
            <a:off x="251222" y="6459041"/>
            <a:ext cx="4006447" cy="287378"/>
          </a:xfrm>
        </p:spPr>
        <p:txBody>
          <a:bodyPr/>
          <a:lstStyle/>
          <a:p>
            <a:r>
              <a:rPr lang="de-DE" dirty="0" smtClean="0"/>
              <a:t>  Lebenslanges Laufen, Prof. Dr. med. Barbara Zimmermann, KDL 2024</a:t>
            </a:r>
            <a:endParaRPr lang="de-DE" dirty="0"/>
          </a:p>
        </p:txBody>
      </p:sp>
    </p:spTree>
    <p:extLst>
      <p:ext uri="{BB962C8B-B14F-4D97-AF65-F5344CB8AC3E}">
        <p14:creationId xmlns:p14="http://schemas.microsoft.com/office/powerpoint/2010/main" val="1003818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Prof. Ingo Froböse</a:t>
            </a:r>
            <a:endParaRPr lang="de-DE" dirty="0"/>
          </a:p>
        </p:txBody>
      </p:sp>
      <p:sp>
        <p:nvSpPr>
          <p:cNvPr id="3" name="Inhaltsplatzhalter 2"/>
          <p:cNvSpPr>
            <a:spLocks noGrp="1"/>
          </p:cNvSpPr>
          <p:nvPr>
            <p:ph idx="1"/>
          </p:nvPr>
        </p:nvSpPr>
        <p:spPr>
          <a:xfrm>
            <a:off x="251222" y="2461260"/>
            <a:ext cx="8641556" cy="4285159"/>
          </a:xfrm>
        </p:spPr>
        <p:txBody>
          <a:bodyPr/>
          <a:lstStyle/>
          <a:p>
            <a:pPr fontAlgn="base"/>
            <a:r>
              <a:rPr lang="de-DE" b="1" dirty="0" smtClean="0"/>
              <a:t>Spazieren </a:t>
            </a:r>
            <a:r>
              <a:rPr lang="de-DE" b="1" dirty="0"/>
              <a:t>gehen wie oft</a:t>
            </a:r>
          </a:p>
          <a:p>
            <a:pPr fontAlgn="base"/>
            <a:r>
              <a:rPr lang="de-DE" dirty="0"/>
              <a:t>Gehen Sie so oft spazieren, wie Sie können. Für alle, die sich fragen, wie viel Sport man insgesamt treiben sollte, um im Alter fit zu bleiben, hat Sportwissenschaftler Ingo Froböse folgenden Rat: "Zwei bis drei Mal in der Woche einen Feierabendspaziergang machen, so 45 bis 60 Minuten, und zwei Mal in der Woche Muskeltraining." Bei einem einstündigen Spaziergang in normalem Tempo verbrennen wir so um die 200 bis 300 Kalorien, so Ingo Froböse.</a:t>
            </a:r>
          </a:p>
          <a:p>
            <a:r>
              <a:rPr lang="de-DE" dirty="0">
                <a:hlinkClick r:id="rId2"/>
              </a:rPr>
              <a:t>https://www.br.de/radio/bayern1/spazieren-gehen-104.html#:~:text=F%C3%BCr%20alle%2C%20die%20sich%20fragen,Muskeltraining.%</a:t>
            </a:r>
            <a:r>
              <a:rPr lang="de-DE" dirty="0" smtClean="0">
                <a:hlinkClick r:id="rId2"/>
              </a:rPr>
              <a:t>22%20Bei%20einem%20einst%C3%BCndigen%20Spaziergang</a:t>
            </a:r>
            <a:endParaRPr lang="de-DE" dirty="0" smtClean="0"/>
          </a:p>
          <a:p>
            <a:endParaRPr lang="de-DE" dirty="0"/>
          </a:p>
          <a:p>
            <a:r>
              <a:rPr lang="de-DE" dirty="0" smtClean="0"/>
              <a:t>Kontakt: I.Froboese@dshs-koeln.de</a:t>
            </a:r>
          </a:p>
          <a:p>
            <a:endParaRPr lang="de-DE" dirty="0"/>
          </a:p>
        </p:txBody>
      </p:sp>
      <p:sp>
        <p:nvSpPr>
          <p:cNvPr id="4" name="Foliennummernplatzhalter 3"/>
          <p:cNvSpPr>
            <a:spLocks noGrp="1"/>
          </p:cNvSpPr>
          <p:nvPr>
            <p:ph type="sldNum" sz="quarter" idx="12"/>
          </p:nvPr>
        </p:nvSpPr>
        <p:spPr/>
        <p:txBody>
          <a:bodyPr/>
          <a:lstStyle/>
          <a:p>
            <a:fld id="{DDF5A8BD-E949-4BEE-BC04-18DF6B43ADBB}" type="slidenum">
              <a:rPr lang="de-DE" smtClean="0"/>
              <a:pPr/>
              <a:t>12</a:t>
            </a:fld>
            <a:endParaRPr lang="de-DE"/>
          </a:p>
        </p:txBody>
      </p:sp>
      <p:sp>
        <p:nvSpPr>
          <p:cNvPr id="7" name="Fußzeilenplatzhalter 4"/>
          <p:cNvSpPr>
            <a:spLocks noGrp="1"/>
          </p:cNvSpPr>
          <p:nvPr>
            <p:ph type="ftr" sz="quarter" idx="13"/>
          </p:nvPr>
        </p:nvSpPr>
        <p:spPr>
          <a:xfrm>
            <a:off x="251222" y="6459041"/>
            <a:ext cx="4006447" cy="287378"/>
          </a:xfrm>
        </p:spPr>
        <p:txBody>
          <a:bodyPr/>
          <a:lstStyle/>
          <a:p>
            <a:r>
              <a:rPr lang="de-DE" dirty="0" smtClean="0"/>
              <a:t>  Lebenslanges Laufen, Prof. Dr. med. Barbara Zimmermann, KDL 2024</a:t>
            </a:r>
            <a:endParaRPr lang="de-DE" dirty="0"/>
          </a:p>
        </p:txBody>
      </p:sp>
      <p:pic>
        <p:nvPicPr>
          <p:cNvPr id="9" name="Grafik 8"/>
          <p:cNvPicPr>
            <a:picLocks noChangeAspect="1"/>
          </p:cNvPicPr>
          <p:nvPr/>
        </p:nvPicPr>
        <p:blipFill>
          <a:blip r:embed="rId3"/>
          <a:stretch>
            <a:fillRect/>
          </a:stretch>
        </p:blipFill>
        <p:spPr>
          <a:xfrm>
            <a:off x="4431206" y="120167"/>
            <a:ext cx="2015109" cy="2648192"/>
          </a:xfrm>
          <a:prstGeom prst="rect">
            <a:avLst/>
          </a:prstGeom>
        </p:spPr>
      </p:pic>
      <p:pic>
        <p:nvPicPr>
          <p:cNvPr id="10" name="Grafik 9"/>
          <p:cNvPicPr>
            <a:picLocks noChangeAspect="1"/>
          </p:cNvPicPr>
          <p:nvPr/>
        </p:nvPicPr>
        <p:blipFill>
          <a:blip r:embed="rId4"/>
          <a:stretch>
            <a:fillRect/>
          </a:stretch>
        </p:blipFill>
        <p:spPr>
          <a:xfrm>
            <a:off x="7867710" y="390980"/>
            <a:ext cx="1115665" cy="798645"/>
          </a:xfrm>
          <a:prstGeom prst="rect">
            <a:avLst/>
          </a:prstGeom>
        </p:spPr>
      </p:pic>
    </p:spTree>
    <p:extLst>
      <p:ext uri="{BB962C8B-B14F-4D97-AF65-F5344CB8AC3E}">
        <p14:creationId xmlns:p14="http://schemas.microsoft.com/office/powerpoint/2010/main" val="2107241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Prof. Ingo Froböse</a:t>
            </a:r>
            <a:endParaRPr lang="de-DE" dirty="0"/>
          </a:p>
        </p:txBody>
      </p:sp>
      <p:pic>
        <p:nvPicPr>
          <p:cNvPr id="6" name="Inhaltsplatzhalter 5"/>
          <p:cNvPicPr>
            <a:picLocks noGrp="1" noChangeAspect="1"/>
          </p:cNvPicPr>
          <p:nvPr>
            <p:ph idx="1"/>
          </p:nvPr>
        </p:nvPicPr>
        <p:blipFill>
          <a:blip r:embed="rId2"/>
          <a:stretch>
            <a:fillRect/>
          </a:stretch>
        </p:blipFill>
        <p:spPr>
          <a:xfrm>
            <a:off x="831977" y="1926771"/>
            <a:ext cx="6851384" cy="3206448"/>
          </a:xfrm>
          <a:prstGeom prst="rect">
            <a:avLst/>
          </a:prstGeom>
        </p:spPr>
      </p:pic>
      <p:sp>
        <p:nvSpPr>
          <p:cNvPr id="4" name="Foliennummernplatzhalter 3"/>
          <p:cNvSpPr>
            <a:spLocks noGrp="1"/>
          </p:cNvSpPr>
          <p:nvPr>
            <p:ph type="sldNum" sz="quarter" idx="12"/>
          </p:nvPr>
        </p:nvSpPr>
        <p:spPr/>
        <p:txBody>
          <a:bodyPr/>
          <a:lstStyle/>
          <a:p>
            <a:fld id="{DDF5A8BD-E949-4BEE-BC04-18DF6B43ADBB}" type="slidenum">
              <a:rPr lang="de-DE" smtClean="0"/>
              <a:pPr/>
              <a:t>13</a:t>
            </a:fld>
            <a:endParaRPr lang="de-DE"/>
          </a:p>
        </p:txBody>
      </p:sp>
      <p:sp>
        <p:nvSpPr>
          <p:cNvPr id="5" name="Fußzeilenplatzhalter 4"/>
          <p:cNvSpPr>
            <a:spLocks noGrp="1"/>
          </p:cNvSpPr>
          <p:nvPr>
            <p:ph type="ftr" sz="quarter" idx="13"/>
          </p:nvPr>
        </p:nvSpPr>
        <p:spPr/>
        <p:txBody>
          <a:bodyPr/>
          <a:lstStyle/>
          <a:p>
            <a:r>
              <a:rPr lang="de-DE" smtClean="0"/>
              <a:t>Titel des Vortrags, Name des Referenten, Veranstaltung, Datum</a:t>
            </a:r>
            <a:endParaRPr lang="de-DE" dirty="0"/>
          </a:p>
        </p:txBody>
      </p:sp>
      <p:sp>
        <p:nvSpPr>
          <p:cNvPr id="7" name="Rechteck 6"/>
          <p:cNvSpPr/>
          <p:nvPr/>
        </p:nvSpPr>
        <p:spPr>
          <a:xfrm>
            <a:off x="1800895" y="5472037"/>
            <a:ext cx="4572000" cy="507831"/>
          </a:xfrm>
          <a:prstGeom prst="rect">
            <a:avLst/>
          </a:prstGeom>
        </p:spPr>
        <p:txBody>
          <a:bodyPr>
            <a:spAutoFit/>
          </a:bodyPr>
          <a:lstStyle/>
          <a:p>
            <a:r>
              <a:rPr lang="de-DE" sz="900" dirty="0"/>
              <a:t>https://www.br.de/radio/bayern1/spazieren-gehen-104.html#:~:text=F%C3%BCr%20alle%2C%20die%20sich%20fragen,Muskeltraining.%22%20Bei%20einem%20einst%C3%BCndigen%20Spaziergang</a:t>
            </a:r>
          </a:p>
        </p:txBody>
      </p:sp>
    </p:spTree>
    <p:extLst>
      <p:ext uri="{BB962C8B-B14F-4D97-AF65-F5344CB8AC3E}">
        <p14:creationId xmlns:p14="http://schemas.microsoft.com/office/powerpoint/2010/main" val="4044047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Immobilität</a:t>
            </a:r>
            <a:endParaRPr lang="de-DE" dirty="0"/>
          </a:p>
        </p:txBody>
      </p:sp>
      <p:sp>
        <p:nvSpPr>
          <p:cNvPr id="3" name="Inhaltsplatzhalter 2"/>
          <p:cNvSpPr>
            <a:spLocks noGrp="1"/>
          </p:cNvSpPr>
          <p:nvPr>
            <p:ph idx="1"/>
          </p:nvPr>
        </p:nvSpPr>
        <p:spPr/>
        <p:txBody>
          <a:bodyPr/>
          <a:lstStyle/>
          <a:p>
            <a:r>
              <a:rPr lang="de-DE" dirty="0" smtClean="0"/>
              <a:t>eine</a:t>
            </a:r>
            <a:r>
              <a:rPr lang="de-DE" dirty="0"/>
              <a:t> eingeschränkte Bewegungsfähigkeit. </a:t>
            </a:r>
            <a:endParaRPr lang="de-DE" dirty="0" smtClean="0"/>
          </a:p>
          <a:p>
            <a:r>
              <a:rPr lang="de-DE" dirty="0" smtClean="0"/>
              <a:t>Kann von „Schwierigkeiten sich </a:t>
            </a:r>
            <a:r>
              <a:rPr lang="de-DE" dirty="0"/>
              <a:t>selbständig zu </a:t>
            </a:r>
            <a:r>
              <a:rPr lang="de-DE" dirty="0" smtClean="0"/>
              <a:t>bewegen“ bis „ans </a:t>
            </a:r>
            <a:r>
              <a:rPr lang="de-DE" dirty="0"/>
              <a:t>Bett </a:t>
            </a:r>
            <a:r>
              <a:rPr lang="de-DE" dirty="0" smtClean="0"/>
              <a:t>gebunden“ reichen. </a:t>
            </a:r>
          </a:p>
          <a:p>
            <a:r>
              <a:rPr lang="de-DE" dirty="0" smtClean="0"/>
              <a:t>Immobilität kann passager oder permanent zutreffen</a:t>
            </a:r>
          </a:p>
          <a:p>
            <a:r>
              <a:rPr lang="de-DE" dirty="0" smtClean="0"/>
              <a:t>Ursachen vielfältig, wie z.B. durch </a:t>
            </a:r>
            <a:r>
              <a:rPr lang="de-DE" dirty="0"/>
              <a:t>Erkrankungen des </a:t>
            </a:r>
            <a:r>
              <a:rPr lang="de-DE" dirty="0" smtClean="0"/>
              <a:t>Bewegungsapparates oder </a:t>
            </a:r>
            <a:r>
              <a:rPr lang="de-DE" dirty="0"/>
              <a:t>Erkrankungen des Gehirns.</a:t>
            </a:r>
          </a:p>
        </p:txBody>
      </p:sp>
      <p:sp>
        <p:nvSpPr>
          <p:cNvPr id="4" name="Foliennummernplatzhalter 3"/>
          <p:cNvSpPr>
            <a:spLocks noGrp="1"/>
          </p:cNvSpPr>
          <p:nvPr>
            <p:ph type="sldNum" sz="quarter" idx="12"/>
          </p:nvPr>
        </p:nvSpPr>
        <p:spPr/>
        <p:txBody>
          <a:bodyPr/>
          <a:lstStyle/>
          <a:p>
            <a:fld id="{DDF5A8BD-E949-4BEE-BC04-18DF6B43ADBB}" type="slidenum">
              <a:rPr lang="de-DE" smtClean="0"/>
              <a:pPr/>
              <a:t>14</a:t>
            </a:fld>
            <a:endParaRPr lang="de-DE"/>
          </a:p>
        </p:txBody>
      </p:sp>
      <p:sp>
        <p:nvSpPr>
          <p:cNvPr id="6" name="Fußzeilenplatzhalter 4"/>
          <p:cNvSpPr>
            <a:spLocks noGrp="1"/>
          </p:cNvSpPr>
          <p:nvPr>
            <p:ph type="ftr" sz="quarter" idx="13"/>
          </p:nvPr>
        </p:nvSpPr>
        <p:spPr>
          <a:xfrm>
            <a:off x="251222" y="6459041"/>
            <a:ext cx="4006447" cy="287378"/>
          </a:xfrm>
        </p:spPr>
        <p:txBody>
          <a:bodyPr/>
          <a:lstStyle/>
          <a:p>
            <a:r>
              <a:rPr lang="de-DE" dirty="0" smtClean="0"/>
              <a:t>  Lebenslanges Laufen, Prof. </a:t>
            </a:r>
            <a:r>
              <a:rPr lang="de-DE" dirty="0"/>
              <a:t>D</a:t>
            </a:r>
            <a:r>
              <a:rPr lang="de-DE" dirty="0" smtClean="0"/>
              <a:t>r. med. Barbara Zimmermann, KDL 2024</a:t>
            </a:r>
            <a:endParaRPr lang="de-DE" dirty="0"/>
          </a:p>
        </p:txBody>
      </p:sp>
      <p:pic>
        <p:nvPicPr>
          <p:cNvPr id="7" name="Grafik 6"/>
          <p:cNvPicPr>
            <a:picLocks noChangeAspect="1"/>
          </p:cNvPicPr>
          <p:nvPr/>
        </p:nvPicPr>
        <p:blipFill>
          <a:blip r:embed="rId2"/>
          <a:stretch>
            <a:fillRect/>
          </a:stretch>
        </p:blipFill>
        <p:spPr>
          <a:xfrm>
            <a:off x="7841584" y="247288"/>
            <a:ext cx="1115665" cy="798645"/>
          </a:xfrm>
          <a:prstGeom prst="rect">
            <a:avLst/>
          </a:prstGeom>
        </p:spPr>
      </p:pic>
    </p:spTree>
    <p:extLst>
      <p:ext uri="{BB962C8B-B14F-4D97-AF65-F5344CB8AC3E}">
        <p14:creationId xmlns:p14="http://schemas.microsoft.com/office/powerpoint/2010/main" val="981000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Demographie</a:t>
            </a:r>
            <a:endParaRPr lang="de-DE" dirty="0"/>
          </a:p>
        </p:txBody>
      </p:sp>
      <p:pic>
        <p:nvPicPr>
          <p:cNvPr id="6" name="Inhaltsplatzhalter 5"/>
          <p:cNvPicPr>
            <a:picLocks noGrp="1" noChangeAspect="1"/>
          </p:cNvPicPr>
          <p:nvPr>
            <p:ph idx="1"/>
          </p:nvPr>
        </p:nvPicPr>
        <p:blipFill>
          <a:blip r:embed="rId2"/>
          <a:stretch>
            <a:fillRect/>
          </a:stretch>
        </p:blipFill>
        <p:spPr>
          <a:xfrm>
            <a:off x="1504570" y="1635669"/>
            <a:ext cx="5742976" cy="4284663"/>
          </a:xfrm>
          <a:prstGeom prst="rect">
            <a:avLst/>
          </a:prstGeom>
        </p:spPr>
      </p:pic>
      <p:sp>
        <p:nvSpPr>
          <p:cNvPr id="4" name="Foliennummernplatzhalter 3"/>
          <p:cNvSpPr>
            <a:spLocks noGrp="1"/>
          </p:cNvSpPr>
          <p:nvPr>
            <p:ph type="sldNum" sz="quarter" idx="12"/>
          </p:nvPr>
        </p:nvSpPr>
        <p:spPr/>
        <p:txBody>
          <a:bodyPr/>
          <a:lstStyle/>
          <a:p>
            <a:fld id="{DDF5A8BD-E949-4BEE-BC04-18DF6B43ADBB}" type="slidenum">
              <a:rPr lang="de-DE" smtClean="0"/>
              <a:pPr/>
              <a:t>15</a:t>
            </a:fld>
            <a:endParaRPr lang="de-DE"/>
          </a:p>
        </p:txBody>
      </p:sp>
      <p:sp>
        <p:nvSpPr>
          <p:cNvPr id="7" name="Ellipse 6"/>
          <p:cNvSpPr/>
          <p:nvPr/>
        </p:nvSpPr>
        <p:spPr>
          <a:xfrm>
            <a:off x="7571370" y="385354"/>
            <a:ext cx="1370156" cy="69648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1200" dirty="0" smtClean="0">
                <a:solidFill>
                  <a:schemeClr val="bg1"/>
                </a:solidFill>
              </a:rPr>
              <a:t>Ökonomie</a:t>
            </a:r>
            <a:endParaRPr lang="de-DE" sz="1200" dirty="0">
              <a:solidFill>
                <a:schemeClr val="bg1"/>
              </a:solidFill>
            </a:endParaRPr>
          </a:p>
        </p:txBody>
      </p:sp>
      <p:sp>
        <p:nvSpPr>
          <p:cNvPr id="8" name="Fußzeilenplatzhalter 4"/>
          <p:cNvSpPr>
            <a:spLocks noGrp="1"/>
          </p:cNvSpPr>
          <p:nvPr>
            <p:ph type="ftr" sz="quarter" idx="13"/>
          </p:nvPr>
        </p:nvSpPr>
        <p:spPr>
          <a:xfrm>
            <a:off x="251222" y="6459041"/>
            <a:ext cx="4006447" cy="287378"/>
          </a:xfrm>
        </p:spPr>
        <p:txBody>
          <a:bodyPr/>
          <a:lstStyle/>
          <a:p>
            <a:r>
              <a:rPr lang="de-DE" dirty="0" smtClean="0"/>
              <a:t>  Lebenslanges Laufen, Prof. Dr</a:t>
            </a:r>
            <a:r>
              <a:rPr lang="de-DE" dirty="0"/>
              <a:t>.</a:t>
            </a:r>
            <a:r>
              <a:rPr lang="de-DE" dirty="0" smtClean="0"/>
              <a:t> med. Barbara Zimmermann, KDL 2024</a:t>
            </a:r>
            <a:endParaRPr lang="de-DE" dirty="0"/>
          </a:p>
        </p:txBody>
      </p:sp>
    </p:spTree>
    <p:extLst>
      <p:ext uri="{BB962C8B-B14F-4D97-AF65-F5344CB8AC3E}">
        <p14:creationId xmlns:p14="http://schemas.microsoft.com/office/powerpoint/2010/main" val="9840892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Pflegebedürftig-</a:t>
            </a:r>
            <a:br>
              <a:rPr lang="de-DE" dirty="0" smtClean="0"/>
            </a:br>
            <a:r>
              <a:rPr lang="de-DE" dirty="0" err="1" smtClean="0"/>
              <a:t>keit</a:t>
            </a:r>
            <a:endParaRPr lang="de-DE" dirty="0"/>
          </a:p>
        </p:txBody>
      </p:sp>
      <p:pic>
        <p:nvPicPr>
          <p:cNvPr id="6" name="Inhaltsplatzhalter 5"/>
          <p:cNvPicPr>
            <a:picLocks noGrp="1" noChangeAspect="1"/>
          </p:cNvPicPr>
          <p:nvPr>
            <p:ph idx="1"/>
          </p:nvPr>
        </p:nvPicPr>
        <p:blipFill>
          <a:blip r:embed="rId2"/>
          <a:stretch>
            <a:fillRect/>
          </a:stretch>
        </p:blipFill>
        <p:spPr>
          <a:xfrm>
            <a:off x="4038835" y="762236"/>
            <a:ext cx="4910666" cy="5504262"/>
          </a:xfrm>
          <a:prstGeom prst="rect">
            <a:avLst/>
          </a:prstGeom>
        </p:spPr>
      </p:pic>
      <p:sp>
        <p:nvSpPr>
          <p:cNvPr id="4" name="Foliennummernplatzhalter 3"/>
          <p:cNvSpPr>
            <a:spLocks noGrp="1"/>
          </p:cNvSpPr>
          <p:nvPr>
            <p:ph type="sldNum" sz="quarter" idx="12"/>
          </p:nvPr>
        </p:nvSpPr>
        <p:spPr/>
        <p:txBody>
          <a:bodyPr/>
          <a:lstStyle/>
          <a:p>
            <a:fld id="{DDF5A8BD-E949-4BEE-BC04-18DF6B43ADBB}" type="slidenum">
              <a:rPr lang="de-DE" smtClean="0"/>
              <a:pPr/>
              <a:t>16</a:t>
            </a:fld>
            <a:endParaRPr lang="de-DE"/>
          </a:p>
        </p:txBody>
      </p:sp>
      <p:sp>
        <p:nvSpPr>
          <p:cNvPr id="7" name="Ellipse 6"/>
          <p:cNvSpPr/>
          <p:nvPr/>
        </p:nvSpPr>
        <p:spPr>
          <a:xfrm>
            <a:off x="7665394" y="26126"/>
            <a:ext cx="1227384" cy="662623"/>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1000" dirty="0" smtClean="0">
                <a:solidFill>
                  <a:schemeClr val="bg1"/>
                </a:solidFill>
              </a:rPr>
              <a:t>Ökonomie</a:t>
            </a:r>
            <a:endParaRPr lang="de-DE" sz="1000" dirty="0">
              <a:solidFill>
                <a:schemeClr val="bg1"/>
              </a:solidFill>
            </a:endParaRPr>
          </a:p>
        </p:txBody>
      </p:sp>
      <p:sp>
        <p:nvSpPr>
          <p:cNvPr id="8" name="Fußzeilenplatzhalter 4"/>
          <p:cNvSpPr>
            <a:spLocks noGrp="1"/>
          </p:cNvSpPr>
          <p:nvPr>
            <p:ph type="ftr" sz="quarter" idx="13"/>
          </p:nvPr>
        </p:nvSpPr>
        <p:spPr>
          <a:xfrm>
            <a:off x="251222" y="6459041"/>
            <a:ext cx="4006447" cy="287378"/>
          </a:xfrm>
        </p:spPr>
        <p:txBody>
          <a:bodyPr/>
          <a:lstStyle/>
          <a:p>
            <a:r>
              <a:rPr lang="de-DE" dirty="0" smtClean="0"/>
              <a:t>  Lebenslanges Laufen, Prof. Dr</a:t>
            </a:r>
            <a:r>
              <a:rPr lang="de-DE" dirty="0"/>
              <a:t>.</a:t>
            </a:r>
            <a:r>
              <a:rPr lang="de-DE" dirty="0" smtClean="0"/>
              <a:t> med. Barbara Zimmermann, KDL 2024</a:t>
            </a:r>
            <a:endParaRPr lang="de-DE" dirty="0"/>
          </a:p>
        </p:txBody>
      </p:sp>
    </p:spTree>
    <p:extLst>
      <p:ext uri="{BB962C8B-B14F-4D97-AF65-F5344CB8AC3E}">
        <p14:creationId xmlns:p14="http://schemas.microsoft.com/office/powerpoint/2010/main" val="3138388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Altersarmut</a:t>
            </a:r>
            <a:endParaRPr lang="de-DE" dirty="0"/>
          </a:p>
        </p:txBody>
      </p:sp>
      <p:pic>
        <p:nvPicPr>
          <p:cNvPr id="6" name="Inhaltsplatzhalter 5"/>
          <p:cNvPicPr>
            <a:picLocks noGrp="1" noChangeAspect="1"/>
          </p:cNvPicPr>
          <p:nvPr>
            <p:ph idx="1"/>
          </p:nvPr>
        </p:nvPicPr>
        <p:blipFill>
          <a:blip r:embed="rId2"/>
          <a:stretch>
            <a:fillRect/>
          </a:stretch>
        </p:blipFill>
        <p:spPr>
          <a:xfrm>
            <a:off x="1504204" y="1700984"/>
            <a:ext cx="5782894" cy="4284663"/>
          </a:xfrm>
          <a:prstGeom prst="rect">
            <a:avLst/>
          </a:prstGeom>
        </p:spPr>
      </p:pic>
      <p:sp>
        <p:nvSpPr>
          <p:cNvPr id="4" name="Foliennummernplatzhalter 3"/>
          <p:cNvSpPr>
            <a:spLocks noGrp="1"/>
          </p:cNvSpPr>
          <p:nvPr>
            <p:ph type="sldNum" sz="quarter" idx="12"/>
          </p:nvPr>
        </p:nvSpPr>
        <p:spPr/>
        <p:txBody>
          <a:bodyPr/>
          <a:lstStyle/>
          <a:p>
            <a:fld id="{DDF5A8BD-E949-4BEE-BC04-18DF6B43ADBB}" type="slidenum">
              <a:rPr lang="de-DE" smtClean="0"/>
              <a:pPr/>
              <a:t>17</a:t>
            </a:fld>
            <a:endParaRPr lang="de-DE"/>
          </a:p>
        </p:txBody>
      </p:sp>
      <p:sp>
        <p:nvSpPr>
          <p:cNvPr id="7" name="Ellipse 6"/>
          <p:cNvSpPr/>
          <p:nvPr/>
        </p:nvSpPr>
        <p:spPr>
          <a:xfrm>
            <a:off x="7639269" y="245792"/>
            <a:ext cx="1253509" cy="59730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1200" dirty="0" smtClean="0">
                <a:solidFill>
                  <a:schemeClr val="bg1"/>
                </a:solidFill>
              </a:rPr>
              <a:t>Ökonomie</a:t>
            </a:r>
            <a:endParaRPr lang="de-DE" sz="1200" dirty="0">
              <a:solidFill>
                <a:schemeClr val="bg1"/>
              </a:solidFill>
            </a:endParaRPr>
          </a:p>
        </p:txBody>
      </p:sp>
      <p:sp>
        <p:nvSpPr>
          <p:cNvPr id="8" name="Fußzeilenplatzhalter 4"/>
          <p:cNvSpPr>
            <a:spLocks noGrp="1"/>
          </p:cNvSpPr>
          <p:nvPr>
            <p:ph type="ftr" sz="quarter" idx="13"/>
          </p:nvPr>
        </p:nvSpPr>
        <p:spPr>
          <a:xfrm>
            <a:off x="251222" y="6497683"/>
            <a:ext cx="4006447" cy="287378"/>
          </a:xfrm>
        </p:spPr>
        <p:txBody>
          <a:bodyPr/>
          <a:lstStyle/>
          <a:p>
            <a:r>
              <a:rPr lang="de-DE" dirty="0" smtClean="0"/>
              <a:t>  Lebenslanges Laufen, Prof. Dr</a:t>
            </a:r>
            <a:r>
              <a:rPr lang="de-DE" dirty="0"/>
              <a:t>.</a:t>
            </a:r>
            <a:r>
              <a:rPr lang="de-DE" dirty="0" smtClean="0"/>
              <a:t> med. Barbara Zimmermann, KDL 2024</a:t>
            </a:r>
            <a:endParaRPr lang="de-DE" dirty="0"/>
          </a:p>
        </p:txBody>
      </p:sp>
    </p:spTree>
    <p:extLst>
      <p:ext uri="{BB962C8B-B14F-4D97-AF65-F5344CB8AC3E}">
        <p14:creationId xmlns:p14="http://schemas.microsoft.com/office/powerpoint/2010/main" val="2065845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dirty="0"/>
          </a:p>
        </p:txBody>
      </p:sp>
      <p:sp>
        <p:nvSpPr>
          <p:cNvPr id="3" name="Foliennummernplatzhalter 2"/>
          <p:cNvSpPr>
            <a:spLocks noGrp="1"/>
          </p:cNvSpPr>
          <p:nvPr>
            <p:ph type="sldNum" sz="quarter" idx="11"/>
          </p:nvPr>
        </p:nvSpPr>
        <p:spPr/>
        <p:txBody>
          <a:bodyPr/>
          <a:lstStyle/>
          <a:p>
            <a:fld id="{8E58F855-3977-4E43-8292-C6810DBA2DC0}" type="slidenum">
              <a:rPr lang="de-DE" smtClean="0"/>
              <a:pPr/>
              <a:t>18</a:t>
            </a:fld>
            <a:endParaRPr lang="de-DE" dirty="0"/>
          </a:p>
        </p:txBody>
      </p:sp>
      <p:sp>
        <p:nvSpPr>
          <p:cNvPr id="5" name="Textplatzhalter 4"/>
          <p:cNvSpPr>
            <a:spLocks noGrp="1"/>
          </p:cNvSpPr>
          <p:nvPr>
            <p:ph type="body" sz="quarter" idx="22"/>
          </p:nvPr>
        </p:nvSpPr>
        <p:spPr>
          <a:xfrm>
            <a:off x="341564" y="1451888"/>
            <a:ext cx="8189006" cy="462208"/>
          </a:xfrm>
        </p:spPr>
        <p:txBody>
          <a:bodyPr>
            <a:noAutofit/>
          </a:bodyPr>
          <a:lstStyle/>
          <a:p>
            <a:r>
              <a:rPr lang="de-DE" dirty="0" smtClean="0"/>
              <a:t>Digitales Monitoring der Beweglichkeit von Menschen in der Pflegestufe I und II mit dem Ziel, dass sie lange mobil bleiben und erst später oder gar nicht in ein Pflegeheim kommen: </a:t>
            </a:r>
          </a:p>
          <a:p>
            <a:r>
              <a:rPr lang="de-DE" dirty="0" smtClean="0"/>
              <a:t>Folge (in Dänemark seit 7 Jahren erfolgreich umgesetzt):</a:t>
            </a:r>
          </a:p>
          <a:p>
            <a:pPr marL="285750" indent="-285750">
              <a:buFont typeface="Arial" panose="020B0604020202020204" pitchFamily="34" charset="0"/>
              <a:buChar char="•"/>
            </a:pPr>
            <a:r>
              <a:rPr lang="de-DE" dirty="0" smtClean="0"/>
              <a:t>  Kostenersparnis für Kommune/Landkreis</a:t>
            </a:r>
          </a:p>
          <a:p>
            <a:pPr marL="285750" indent="-285750">
              <a:buFont typeface="Arial" panose="020B0604020202020204" pitchFamily="34" charset="0"/>
              <a:buChar char="•"/>
            </a:pPr>
            <a:r>
              <a:rPr lang="de-DE" dirty="0"/>
              <a:t> </a:t>
            </a:r>
            <a:r>
              <a:rPr lang="de-DE" dirty="0" smtClean="0"/>
              <a:t> bei hohem Fachkräftemangel eine Erleichterung der Tätigkeit</a:t>
            </a:r>
          </a:p>
          <a:p>
            <a:endParaRPr lang="de-DE" dirty="0"/>
          </a:p>
        </p:txBody>
      </p:sp>
      <p:sp>
        <p:nvSpPr>
          <p:cNvPr id="7" name="Titel 6"/>
          <p:cNvSpPr>
            <a:spLocks noGrp="1"/>
          </p:cNvSpPr>
          <p:nvPr>
            <p:ph type="title"/>
          </p:nvPr>
        </p:nvSpPr>
        <p:spPr>
          <a:xfrm>
            <a:off x="478495" y="491167"/>
            <a:ext cx="7228818" cy="369332"/>
          </a:xfrm>
        </p:spPr>
        <p:txBody>
          <a:bodyPr/>
          <a:lstStyle/>
          <a:p>
            <a:r>
              <a:rPr lang="de-DE" dirty="0" err="1" smtClean="0"/>
              <a:t>ForschungsProjekt</a:t>
            </a:r>
            <a:r>
              <a:rPr lang="de-DE" dirty="0" smtClean="0"/>
              <a:t>: </a:t>
            </a:r>
            <a:r>
              <a:rPr lang="de-DE" dirty="0" err="1" smtClean="0"/>
              <a:t>Digicare</a:t>
            </a:r>
            <a:endParaRPr lang="de-DE" dirty="0"/>
          </a:p>
        </p:txBody>
      </p:sp>
      <p:pic>
        <p:nvPicPr>
          <p:cNvPr id="8" name="Grafik 7"/>
          <p:cNvPicPr>
            <a:picLocks noChangeAspect="1"/>
          </p:cNvPicPr>
          <p:nvPr/>
        </p:nvPicPr>
        <p:blipFill>
          <a:blip r:embed="rId2"/>
          <a:stretch>
            <a:fillRect/>
          </a:stretch>
        </p:blipFill>
        <p:spPr>
          <a:xfrm>
            <a:off x="1574780" y="3487066"/>
            <a:ext cx="5722573" cy="2681032"/>
          </a:xfrm>
          <a:prstGeom prst="rect">
            <a:avLst/>
          </a:prstGeom>
        </p:spPr>
      </p:pic>
      <p:sp>
        <p:nvSpPr>
          <p:cNvPr id="9" name="Fußzeilenplatzhalter 4"/>
          <p:cNvSpPr>
            <a:spLocks noGrp="1"/>
          </p:cNvSpPr>
          <p:nvPr>
            <p:ph type="ftr" sz="quarter" idx="13"/>
          </p:nvPr>
        </p:nvSpPr>
        <p:spPr>
          <a:xfrm>
            <a:off x="251222" y="6459041"/>
            <a:ext cx="4006447" cy="287378"/>
          </a:xfrm>
        </p:spPr>
        <p:txBody>
          <a:bodyPr/>
          <a:lstStyle/>
          <a:p>
            <a:r>
              <a:rPr lang="de-DE" dirty="0" smtClean="0"/>
              <a:t>  Lebenslanges Laufen, Prof. Dr</a:t>
            </a:r>
            <a:r>
              <a:rPr lang="de-DE" dirty="0"/>
              <a:t>.</a:t>
            </a:r>
            <a:r>
              <a:rPr lang="de-DE" dirty="0" smtClean="0"/>
              <a:t> med. Barbara Zimmermann, KDL 2024</a:t>
            </a:r>
            <a:endParaRPr lang="de-DE" dirty="0"/>
          </a:p>
        </p:txBody>
      </p:sp>
      <p:pic>
        <p:nvPicPr>
          <p:cNvPr id="4" name="Grafik 3"/>
          <p:cNvPicPr>
            <a:picLocks noChangeAspect="1"/>
          </p:cNvPicPr>
          <p:nvPr/>
        </p:nvPicPr>
        <p:blipFill>
          <a:blip r:embed="rId3"/>
          <a:stretch>
            <a:fillRect/>
          </a:stretch>
        </p:blipFill>
        <p:spPr>
          <a:xfrm>
            <a:off x="7660005" y="119269"/>
            <a:ext cx="1243692" cy="871804"/>
          </a:xfrm>
          <a:prstGeom prst="rect">
            <a:avLst/>
          </a:prstGeom>
        </p:spPr>
      </p:pic>
    </p:spTree>
    <p:extLst>
      <p:ext uri="{BB962C8B-B14F-4D97-AF65-F5344CB8AC3E}">
        <p14:creationId xmlns:p14="http://schemas.microsoft.com/office/powerpoint/2010/main" val="3069448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Gesundheitsökonomie</a:t>
            </a:r>
            <a:endParaRPr lang="de-DE" dirty="0"/>
          </a:p>
        </p:txBody>
      </p:sp>
      <p:sp>
        <p:nvSpPr>
          <p:cNvPr id="3" name="Inhaltsplatzhalter 2"/>
          <p:cNvSpPr>
            <a:spLocks noGrp="1"/>
          </p:cNvSpPr>
          <p:nvPr>
            <p:ph idx="1"/>
          </p:nvPr>
        </p:nvSpPr>
        <p:spPr>
          <a:xfrm>
            <a:off x="256931" y="1668517"/>
            <a:ext cx="8641556" cy="4285159"/>
          </a:xfrm>
        </p:spPr>
        <p:txBody>
          <a:bodyPr/>
          <a:lstStyle/>
          <a:p>
            <a:r>
              <a:rPr lang="de-DE" dirty="0" smtClean="0"/>
              <a:t>Entwicklungen der Demographie, Fachkräftemangel, Altersarmut und Pflegebedürftigkeit nur schwer finanzierbar</a:t>
            </a:r>
          </a:p>
          <a:p>
            <a:r>
              <a:rPr lang="de-DE" dirty="0" smtClean="0"/>
              <a:t>Lösungen müssen erforscht werden die Pflegebedürftigkeit hinauszuzögern</a:t>
            </a:r>
          </a:p>
          <a:p>
            <a:r>
              <a:rPr lang="de-DE" dirty="0" smtClean="0"/>
              <a:t>im Fokus steht Prävention durch Bewegung </a:t>
            </a:r>
          </a:p>
          <a:p>
            <a:r>
              <a:rPr lang="de-DE" dirty="0" smtClean="0"/>
              <a:t>Bewegung zu erhalten bzw. zu fördern </a:t>
            </a:r>
          </a:p>
          <a:p>
            <a:endParaRPr lang="de-DE" dirty="0"/>
          </a:p>
          <a:p>
            <a:endParaRPr lang="de-DE" dirty="0"/>
          </a:p>
          <a:p>
            <a:pPr marL="0" indent="0">
              <a:buNone/>
            </a:pPr>
            <a:r>
              <a:rPr lang="de-DE" dirty="0" smtClean="0"/>
              <a:t>                                                 </a:t>
            </a:r>
            <a:endParaRPr lang="de-DE" sz="6000" dirty="0"/>
          </a:p>
        </p:txBody>
      </p:sp>
      <p:sp>
        <p:nvSpPr>
          <p:cNvPr id="4" name="Foliennummernplatzhalter 3"/>
          <p:cNvSpPr>
            <a:spLocks noGrp="1"/>
          </p:cNvSpPr>
          <p:nvPr>
            <p:ph type="sldNum" sz="quarter" idx="12"/>
          </p:nvPr>
        </p:nvSpPr>
        <p:spPr/>
        <p:txBody>
          <a:bodyPr/>
          <a:lstStyle/>
          <a:p>
            <a:fld id="{DDF5A8BD-E949-4BEE-BC04-18DF6B43ADBB}" type="slidenum">
              <a:rPr lang="de-DE" smtClean="0"/>
              <a:pPr/>
              <a:t>19</a:t>
            </a:fld>
            <a:endParaRPr lang="de-DE"/>
          </a:p>
        </p:txBody>
      </p:sp>
      <p:sp>
        <p:nvSpPr>
          <p:cNvPr id="7" name="AutoShape 2" descr="Scales. Libra icon. Flat style - stock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 name="Gleichschenkliges Dreieck 9"/>
          <p:cNvSpPr/>
          <p:nvPr/>
        </p:nvSpPr>
        <p:spPr>
          <a:xfrm>
            <a:off x="3291840" y="5084043"/>
            <a:ext cx="1887583" cy="106462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tx1"/>
                </a:solidFill>
              </a:rPr>
              <a:t>€</a:t>
            </a:r>
          </a:p>
          <a:p>
            <a:pPr algn="ctr"/>
            <a:endParaRPr lang="de-DE" dirty="0"/>
          </a:p>
        </p:txBody>
      </p:sp>
      <p:sp>
        <p:nvSpPr>
          <p:cNvPr id="11" name="Eine Ecke des Rechtecks abrunden 10"/>
          <p:cNvSpPr/>
          <p:nvPr/>
        </p:nvSpPr>
        <p:spPr>
          <a:xfrm rot="1181401">
            <a:off x="1826838" y="4848619"/>
            <a:ext cx="5009606" cy="169817"/>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rot="1185015">
            <a:off x="2040209" y="3955605"/>
            <a:ext cx="1941557" cy="369332"/>
          </a:xfrm>
          <a:prstGeom prst="rect">
            <a:avLst/>
          </a:prstGeom>
          <a:noFill/>
        </p:spPr>
        <p:txBody>
          <a:bodyPr wrap="none" rtlCol="0">
            <a:spAutoFit/>
          </a:bodyPr>
          <a:lstStyle/>
          <a:p>
            <a:r>
              <a:rPr lang="de-DE" dirty="0" smtClean="0"/>
              <a:t>Primärprävention</a:t>
            </a:r>
            <a:endParaRPr lang="de-DE" dirty="0"/>
          </a:p>
        </p:txBody>
      </p:sp>
      <p:sp>
        <p:nvSpPr>
          <p:cNvPr id="13" name="Textfeld 12"/>
          <p:cNvSpPr txBox="1"/>
          <p:nvPr/>
        </p:nvSpPr>
        <p:spPr>
          <a:xfrm rot="1155763">
            <a:off x="4480460" y="5046481"/>
            <a:ext cx="3031664" cy="369332"/>
          </a:xfrm>
          <a:prstGeom prst="rect">
            <a:avLst/>
          </a:prstGeom>
          <a:noFill/>
        </p:spPr>
        <p:txBody>
          <a:bodyPr wrap="none" rtlCol="0">
            <a:spAutoFit/>
          </a:bodyPr>
          <a:lstStyle/>
          <a:p>
            <a:r>
              <a:rPr lang="de-DE" dirty="0" smtClean="0"/>
              <a:t>Sekundär-/Tertiärprävention</a:t>
            </a:r>
            <a:endParaRPr lang="de-DE" dirty="0"/>
          </a:p>
        </p:txBody>
      </p:sp>
      <p:sp>
        <p:nvSpPr>
          <p:cNvPr id="14" name="Ellipse 13"/>
          <p:cNvSpPr/>
          <p:nvPr/>
        </p:nvSpPr>
        <p:spPr>
          <a:xfrm>
            <a:off x="7427315" y="384076"/>
            <a:ext cx="1232834" cy="86399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sz="1000" dirty="0" smtClean="0">
                <a:solidFill>
                  <a:schemeClr val="bg1"/>
                </a:solidFill>
              </a:rPr>
              <a:t>Ökonomie</a:t>
            </a:r>
            <a:endParaRPr lang="de-DE" sz="1000" dirty="0">
              <a:solidFill>
                <a:schemeClr val="bg1"/>
              </a:solidFill>
            </a:endParaRPr>
          </a:p>
        </p:txBody>
      </p:sp>
      <p:sp>
        <p:nvSpPr>
          <p:cNvPr id="15" name="Fußzeilenplatzhalter 4"/>
          <p:cNvSpPr txBox="1">
            <a:spLocks/>
          </p:cNvSpPr>
          <p:nvPr/>
        </p:nvSpPr>
        <p:spPr>
          <a:xfrm>
            <a:off x="307975" y="6451963"/>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1905029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dirty="0"/>
          </a:p>
        </p:txBody>
      </p:sp>
      <p:sp>
        <p:nvSpPr>
          <p:cNvPr id="3" name="Foliennummernplatzhalter 2"/>
          <p:cNvSpPr>
            <a:spLocks noGrp="1"/>
          </p:cNvSpPr>
          <p:nvPr>
            <p:ph type="sldNum" sz="quarter" idx="11"/>
          </p:nvPr>
        </p:nvSpPr>
        <p:spPr/>
        <p:txBody>
          <a:bodyPr/>
          <a:lstStyle/>
          <a:p>
            <a:fld id="{8E58F855-3977-4E43-8292-C6810DBA2DC0}" type="slidenum">
              <a:rPr lang="de-DE" smtClean="0"/>
              <a:pPr/>
              <a:t>2</a:t>
            </a:fld>
            <a:endParaRPr lang="de-DE" dirty="0"/>
          </a:p>
        </p:txBody>
      </p:sp>
      <p:sp>
        <p:nvSpPr>
          <p:cNvPr id="4" name="Inhaltsplatzhalter 3"/>
          <p:cNvSpPr>
            <a:spLocks noGrp="1"/>
          </p:cNvSpPr>
          <p:nvPr>
            <p:ph idx="17"/>
          </p:nvPr>
        </p:nvSpPr>
        <p:spPr>
          <a:xfrm>
            <a:off x="480108" y="1971458"/>
            <a:ext cx="8054291" cy="3631763"/>
          </a:xfrm>
        </p:spPr>
        <p:txBody>
          <a:bodyPr/>
          <a:lstStyle/>
          <a:p>
            <a:r>
              <a:rPr lang="de-DE" dirty="0" smtClean="0"/>
              <a:t>Medizinstudium Hamburg Eppendorf anschließend klinische Tätigkeit in HH</a:t>
            </a:r>
          </a:p>
          <a:p>
            <a:r>
              <a:rPr lang="de-DE" dirty="0" smtClean="0"/>
              <a:t>Seit 2010 Professorin an der </a:t>
            </a:r>
            <a:r>
              <a:rPr lang="de-DE" dirty="0" err="1" smtClean="0"/>
              <a:t>hochschule</a:t>
            </a:r>
            <a:r>
              <a:rPr lang="de-DE" dirty="0" smtClean="0"/>
              <a:t> 21 in Buxtehude mit Schwerpunkt Versorgungsforschung und Gesundheitsförderung</a:t>
            </a:r>
          </a:p>
          <a:p>
            <a:r>
              <a:rPr lang="de-DE" dirty="0" smtClean="0"/>
              <a:t>Projekte in Gesundheitsförderung mit Stadt- Land- bzw. Quartiersentwicklung, altersgerechtes </a:t>
            </a:r>
            <a:r>
              <a:rPr lang="de-DE" dirty="0"/>
              <a:t>Wohnen- </a:t>
            </a:r>
            <a:r>
              <a:rPr lang="de-DE" dirty="0" err="1"/>
              <a:t>Ambient</a:t>
            </a:r>
            <a:r>
              <a:rPr lang="de-DE" dirty="0"/>
              <a:t> </a:t>
            </a:r>
            <a:r>
              <a:rPr lang="de-DE" dirty="0" err="1" smtClean="0"/>
              <a:t>Assisted</a:t>
            </a:r>
            <a:r>
              <a:rPr lang="de-DE" dirty="0" smtClean="0"/>
              <a:t> </a:t>
            </a:r>
            <a:r>
              <a:rPr lang="de-DE" dirty="0"/>
              <a:t>Living, </a:t>
            </a:r>
            <a:r>
              <a:rPr lang="de-DE" dirty="0" smtClean="0"/>
              <a:t>Digitalisierung, Mobilität</a:t>
            </a:r>
          </a:p>
          <a:p>
            <a:r>
              <a:rPr lang="de-DE" dirty="0" smtClean="0"/>
              <a:t>seit 2012 Mitarbeit bei den LINGA-Wochen der Landesinitiative </a:t>
            </a:r>
            <a:r>
              <a:rPr lang="de-DE" dirty="0"/>
              <a:t>Niedersachsen­ Generationengerechter </a:t>
            </a:r>
            <a:r>
              <a:rPr lang="de-DE" dirty="0" smtClean="0"/>
              <a:t>Alltag</a:t>
            </a:r>
          </a:p>
          <a:p>
            <a:r>
              <a:rPr lang="de-DE" dirty="0"/>
              <a:t>Seit 2011 Gründungsvizepräsidentin LC Franziska von </a:t>
            </a:r>
            <a:r>
              <a:rPr lang="de-DE" dirty="0" err="1" smtClean="0"/>
              <a:t>Oldershausen</a:t>
            </a:r>
            <a:endParaRPr lang="de-DE" dirty="0"/>
          </a:p>
          <a:p>
            <a:r>
              <a:rPr lang="de-DE" dirty="0" smtClean="0"/>
              <a:t>Seit 2018 Lions-Kabinettsbeauftragte für interkulturelle Angelegenheiten Bremen/Niedersachsen NB 111</a:t>
            </a:r>
          </a:p>
          <a:p>
            <a:r>
              <a:rPr lang="de-DE" dirty="0" smtClean="0"/>
              <a:t>Seit 2019 „3000 Schritte“</a:t>
            </a:r>
          </a:p>
        </p:txBody>
      </p:sp>
      <p:sp>
        <p:nvSpPr>
          <p:cNvPr id="7" name="Titel 6"/>
          <p:cNvSpPr>
            <a:spLocks noGrp="1"/>
          </p:cNvSpPr>
          <p:nvPr>
            <p:ph type="title"/>
          </p:nvPr>
        </p:nvSpPr>
        <p:spPr>
          <a:xfrm>
            <a:off x="478495" y="727535"/>
            <a:ext cx="7228818" cy="369332"/>
          </a:xfrm>
        </p:spPr>
        <p:txBody>
          <a:bodyPr/>
          <a:lstStyle/>
          <a:p>
            <a:r>
              <a:rPr lang="de-DE" dirty="0" smtClean="0"/>
              <a:t>Eigene Person </a:t>
            </a:r>
            <a:endParaRPr lang="de-DE" dirty="0"/>
          </a:p>
        </p:txBody>
      </p:sp>
      <p:sp>
        <p:nvSpPr>
          <p:cNvPr id="8" name="Fußzeilenplatzhalter 4"/>
          <p:cNvSpPr>
            <a:spLocks noGrp="1"/>
          </p:cNvSpPr>
          <p:nvPr>
            <p:ph type="ftr" sz="quarter" idx="13"/>
          </p:nvPr>
        </p:nvSpPr>
        <p:spPr>
          <a:xfrm>
            <a:off x="251222" y="6459041"/>
            <a:ext cx="4006447" cy="287378"/>
          </a:xfrm>
        </p:spPr>
        <p:txBody>
          <a:body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353335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2" descr="2030 (3)">
            <a:extLst>
              <a:ext uri="{FF2B5EF4-FFF2-40B4-BE49-F238E27FC236}">
                <a16:creationId xmlns:a16="http://schemas.microsoft.com/office/drawing/2014/main" id="{C988FBFA-8182-43F4-924B-2830FD772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303" y="1413915"/>
            <a:ext cx="3740531" cy="401724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 name="Gruppieren 5">
            <a:extLst>
              <a:ext uri="{FF2B5EF4-FFF2-40B4-BE49-F238E27FC236}">
                <a16:creationId xmlns:a16="http://schemas.microsoft.com/office/drawing/2014/main" id="{4420BAC3-189A-4D0D-9F8A-508CF0E215F2}"/>
              </a:ext>
            </a:extLst>
          </p:cNvPr>
          <p:cNvGrpSpPr/>
          <p:nvPr/>
        </p:nvGrpSpPr>
        <p:grpSpPr>
          <a:xfrm>
            <a:off x="1667544" y="4272584"/>
            <a:ext cx="5714078" cy="881863"/>
            <a:chOff x="773113" y="5035509"/>
            <a:chExt cx="8424738" cy="1300204"/>
          </a:xfrm>
        </p:grpSpPr>
        <p:sp>
          <p:nvSpPr>
            <p:cNvPr id="97" name="Line 22">
              <a:extLst>
                <a:ext uri="{FF2B5EF4-FFF2-40B4-BE49-F238E27FC236}">
                  <a16:creationId xmlns:a16="http://schemas.microsoft.com/office/drawing/2014/main" id="{FED3F294-B943-4875-83D6-A86285310C7A}"/>
                </a:ext>
              </a:extLst>
            </p:cNvPr>
            <p:cNvSpPr>
              <a:spLocks noChangeShapeType="1"/>
            </p:cNvSpPr>
            <p:nvPr/>
          </p:nvSpPr>
          <p:spPr bwMode="auto">
            <a:xfrm flipH="1">
              <a:off x="779463" y="5189538"/>
              <a:ext cx="7575550" cy="0"/>
            </a:xfrm>
            <a:prstGeom prst="line">
              <a:avLst/>
            </a:prstGeom>
            <a:noFill/>
            <a:ln w="57150">
              <a:solidFill>
                <a:srgbClr val="221668"/>
              </a:solidFill>
              <a:round/>
              <a:headEnd/>
              <a:tailEnd/>
            </a:ln>
            <a:effectLst/>
          </p:spPr>
          <p:txBody>
            <a:bodyPr wrap="none" lIns="0" tIns="18312" rIns="0" bIns="0" anchor="b"/>
            <a:lstStyle/>
            <a:p>
              <a:pPr defTabSz="512726">
                <a:defRPr/>
              </a:pPr>
              <a:endParaRPr lang="de-DE" sz="1831">
                <a:solidFill>
                  <a:prstClr val="black"/>
                </a:solidFill>
                <a:latin typeface="Arial"/>
              </a:endParaRPr>
            </a:p>
          </p:txBody>
        </p:sp>
        <p:sp>
          <p:nvSpPr>
            <p:cNvPr id="98" name="Text Box 27">
              <a:extLst>
                <a:ext uri="{FF2B5EF4-FFF2-40B4-BE49-F238E27FC236}">
                  <a16:creationId xmlns:a16="http://schemas.microsoft.com/office/drawing/2014/main" id="{623AB5B1-D8CC-445C-B009-48CBADEF404B}"/>
                </a:ext>
              </a:extLst>
            </p:cNvPr>
            <p:cNvSpPr txBox="1">
              <a:spLocks noChangeArrowheads="1"/>
            </p:cNvSpPr>
            <p:nvPr/>
          </p:nvSpPr>
          <p:spPr bwMode="auto">
            <a:xfrm>
              <a:off x="8443914" y="5035509"/>
              <a:ext cx="753937" cy="234992"/>
            </a:xfrm>
            <a:prstGeom prst="rect">
              <a:avLst/>
            </a:prstGeom>
            <a:noFill/>
            <a:ln>
              <a:noFill/>
            </a:ln>
            <a:effectLst/>
          </p:spPr>
          <p:txBody>
            <a:bodyPr wrap="none" lIns="0" tIns="18269" rIns="0" bIns="0" anchor="b">
              <a:spAutoFit/>
            </a:bodyP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685800">
                <a:defRPr/>
              </a:pPr>
              <a:r>
                <a:rPr lang="de-DE" altLang="de-DE" sz="916" b="1" dirty="0">
                  <a:latin typeface="Arial" panose="020B0604020202020204" pitchFamily="34" charset="0"/>
                </a:rPr>
                <a:t>24 Jahre </a:t>
              </a:r>
            </a:p>
          </p:txBody>
        </p:sp>
        <p:grpSp>
          <p:nvGrpSpPr>
            <p:cNvPr id="99" name="Gruppieren 5">
              <a:extLst>
                <a:ext uri="{FF2B5EF4-FFF2-40B4-BE49-F238E27FC236}">
                  <a16:creationId xmlns:a16="http://schemas.microsoft.com/office/drawing/2014/main" id="{1E59039A-3CE7-4F91-880F-D0113C3975F1}"/>
                </a:ext>
              </a:extLst>
            </p:cNvPr>
            <p:cNvGrpSpPr>
              <a:grpSpLocks/>
            </p:cNvGrpSpPr>
            <p:nvPr/>
          </p:nvGrpSpPr>
          <p:grpSpPr bwMode="auto">
            <a:xfrm>
              <a:off x="1338263" y="5451475"/>
              <a:ext cx="1100137" cy="639763"/>
              <a:chOff x="3062574" y="5118688"/>
              <a:chExt cx="2164673" cy="619125"/>
            </a:xfrm>
          </p:grpSpPr>
          <p:sp>
            <p:nvSpPr>
              <p:cNvPr id="100" name="Rectangle 37">
                <a:extLst>
                  <a:ext uri="{FF2B5EF4-FFF2-40B4-BE49-F238E27FC236}">
                    <a16:creationId xmlns:a16="http://schemas.microsoft.com/office/drawing/2014/main" id="{48057C9C-FA3B-49C2-8BD2-CAB3DA357063}"/>
                  </a:ext>
                </a:extLst>
              </p:cNvPr>
              <p:cNvSpPr>
                <a:spLocks noChangeArrowheads="1"/>
              </p:cNvSpPr>
              <p:nvPr/>
            </p:nvSpPr>
            <p:spPr bwMode="auto">
              <a:xfrm>
                <a:off x="3062574" y="5118688"/>
                <a:ext cx="2164673" cy="619125"/>
              </a:xfrm>
              <a:prstGeom prst="rect">
                <a:avLst/>
              </a:prstGeom>
              <a:solidFill>
                <a:srgbClr val="FFFF00"/>
              </a:solidFill>
              <a:ln w="28575" cap="rnd" algn="ctr">
                <a:solidFill>
                  <a:schemeClr val="accent1">
                    <a:lumMod val="75000"/>
                  </a:schemeClr>
                </a:solidFill>
                <a:prstDash val="solid"/>
                <a:miter lim="800000"/>
                <a:headEnd/>
                <a:tailEnd/>
              </a:ln>
              <a:effectLst/>
            </p:spPr>
            <p:txBody>
              <a:bodyPr wrap="none" lIns="0" tIns="18269" rIns="0" bIns="0" anchor="ct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512726">
                  <a:defRPr/>
                </a:pPr>
                <a:endParaRPr lang="de-DE" altLang="de-DE" sz="458">
                  <a:latin typeface="Arial" panose="020B0604020202020204" pitchFamily="34" charset="0"/>
                </a:endParaRPr>
              </a:p>
            </p:txBody>
          </p:sp>
          <p:sp>
            <p:nvSpPr>
              <p:cNvPr id="101" name="Rectangle 43">
                <a:extLst>
                  <a:ext uri="{FF2B5EF4-FFF2-40B4-BE49-F238E27FC236}">
                    <a16:creationId xmlns:a16="http://schemas.microsoft.com/office/drawing/2014/main" id="{28089CF9-C15E-45A0-9537-2B2243663082}"/>
                  </a:ext>
                </a:extLst>
              </p:cNvPr>
              <p:cNvSpPr>
                <a:spLocks noChangeArrowheads="1"/>
              </p:cNvSpPr>
              <p:nvPr/>
            </p:nvSpPr>
            <p:spPr bwMode="auto">
              <a:xfrm>
                <a:off x="3242793" y="5118795"/>
                <a:ext cx="1849674" cy="38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69" rIns="0" bIns="0" anchor="ctr">
                <a:spAutoFit/>
              </a:bodyP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algn="r" defTabSz="685800"/>
                <a:r>
                  <a:rPr lang="de-DE" altLang="de-DE" sz="814" b="1">
                    <a:latin typeface="Arial" panose="020B0604020202020204" pitchFamily="34" charset="0"/>
                  </a:rPr>
                  <a:t>Klasse 2000</a:t>
                </a:r>
                <a:br>
                  <a:rPr lang="de-DE" altLang="de-DE" sz="814" b="1">
                    <a:latin typeface="Arial" panose="020B0604020202020204" pitchFamily="34" charset="0"/>
                  </a:rPr>
                </a:br>
                <a:r>
                  <a:rPr lang="de-DE" altLang="de-DE" sz="814" b="1">
                    <a:latin typeface="Arial" panose="020B0604020202020204" pitchFamily="34" charset="0"/>
                  </a:rPr>
                  <a:t>   6 - 10 </a:t>
                </a:r>
              </a:p>
            </p:txBody>
          </p:sp>
        </p:grpSp>
        <p:grpSp>
          <p:nvGrpSpPr>
            <p:cNvPr id="102" name="Gruppieren 6">
              <a:extLst>
                <a:ext uri="{FF2B5EF4-FFF2-40B4-BE49-F238E27FC236}">
                  <a16:creationId xmlns:a16="http://schemas.microsoft.com/office/drawing/2014/main" id="{85E14AD4-8741-41AD-8335-94A5707E8B88}"/>
                </a:ext>
              </a:extLst>
            </p:cNvPr>
            <p:cNvGrpSpPr>
              <a:grpSpLocks/>
            </p:cNvGrpSpPr>
            <p:nvPr/>
          </p:nvGrpSpPr>
          <p:grpSpPr bwMode="auto">
            <a:xfrm>
              <a:off x="773113" y="5697538"/>
              <a:ext cx="1100137" cy="638175"/>
              <a:chOff x="3541404" y="5260700"/>
              <a:chExt cx="1711404" cy="619125"/>
            </a:xfrm>
          </p:grpSpPr>
          <p:sp>
            <p:nvSpPr>
              <p:cNvPr id="103" name="Rectangle 37">
                <a:extLst>
                  <a:ext uri="{FF2B5EF4-FFF2-40B4-BE49-F238E27FC236}">
                    <a16:creationId xmlns:a16="http://schemas.microsoft.com/office/drawing/2014/main" id="{C21984D2-78EE-4FA7-B3B5-106028ABA8F8}"/>
                  </a:ext>
                </a:extLst>
              </p:cNvPr>
              <p:cNvSpPr>
                <a:spLocks noChangeArrowheads="1"/>
              </p:cNvSpPr>
              <p:nvPr/>
            </p:nvSpPr>
            <p:spPr bwMode="auto">
              <a:xfrm>
                <a:off x="3541404" y="5260700"/>
                <a:ext cx="1711404" cy="619125"/>
              </a:xfrm>
              <a:prstGeom prst="rect">
                <a:avLst/>
              </a:prstGeom>
              <a:solidFill>
                <a:srgbClr val="FFFF00"/>
              </a:solidFill>
              <a:ln w="28575" cap="rnd" algn="ctr">
                <a:solidFill>
                  <a:schemeClr val="accent1">
                    <a:lumMod val="75000"/>
                  </a:schemeClr>
                </a:solidFill>
                <a:prstDash val="solid"/>
                <a:miter lim="800000"/>
                <a:headEnd/>
                <a:tailEnd/>
              </a:ln>
              <a:effectLst/>
            </p:spPr>
            <p:txBody>
              <a:bodyPr wrap="none" lIns="0" tIns="18269" rIns="0" bIns="0" anchor="ct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512726">
                  <a:defRPr/>
                </a:pPr>
                <a:endParaRPr lang="de-DE" altLang="de-DE" sz="458">
                  <a:latin typeface="Arial" panose="020B0604020202020204" pitchFamily="34" charset="0"/>
                </a:endParaRPr>
              </a:p>
            </p:txBody>
          </p:sp>
          <p:sp>
            <p:nvSpPr>
              <p:cNvPr id="104" name="Rectangle 43">
                <a:extLst>
                  <a:ext uri="{FF2B5EF4-FFF2-40B4-BE49-F238E27FC236}">
                    <a16:creationId xmlns:a16="http://schemas.microsoft.com/office/drawing/2014/main" id="{8924B242-2819-4DBD-9B6B-8F12D852D14D}"/>
                  </a:ext>
                </a:extLst>
              </p:cNvPr>
              <p:cNvSpPr>
                <a:spLocks noChangeArrowheads="1"/>
              </p:cNvSpPr>
              <p:nvPr/>
            </p:nvSpPr>
            <p:spPr bwMode="auto">
              <a:xfrm>
                <a:off x="3649781" y="5278039"/>
                <a:ext cx="1548121" cy="3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8269" rIns="0" bIns="0" anchor="ctr">
                <a:spAutoFit/>
              </a:bodyP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685800"/>
                <a:r>
                  <a:rPr lang="de-DE" altLang="de-DE" sz="814" b="1">
                    <a:latin typeface="Arial" panose="020B0604020202020204" pitchFamily="34" charset="0"/>
                  </a:rPr>
                  <a:t>Kindergarten plus 3 - 6 </a:t>
                </a:r>
              </a:p>
            </p:txBody>
          </p:sp>
        </p:grpSp>
        <p:grpSp>
          <p:nvGrpSpPr>
            <p:cNvPr id="105" name="Gruppieren 1">
              <a:extLst>
                <a:ext uri="{FF2B5EF4-FFF2-40B4-BE49-F238E27FC236}">
                  <a16:creationId xmlns:a16="http://schemas.microsoft.com/office/drawing/2014/main" id="{64B784D1-DBEA-48BE-9EFF-5FCA7ABDAF65}"/>
                </a:ext>
              </a:extLst>
            </p:cNvPr>
            <p:cNvGrpSpPr>
              <a:grpSpLocks/>
            </p:cNvGrpSpPr>
            <p:nvPr/>
          </p:nvGrpSpPr>
          <p:grpSpPr bwMode="auto">
            <a:xfrm>
              <a:off x="2398713" y="5270500"/>
              <a:ext cx="1284287" cy="638175"/>
              <a:chOff x="2531877" y="5240336"/>
              <a:chExt cx="1284300" cy="638175"/>
            </a:xfrm>
          </p:grpSpPr>
          <p:sp>
            <p:nvSpPr>
              <p:cNvPr id="106" name="Rectangle 37">
                <a:extLst>
                  <a:ext uri="{FF2B5EF4-FFF2-40B4-BE49-F238E27FC236}">
                    <a16:creationId xmlns:a16="http://schemas.microsoft.com/office/drawing/2014/main" id="{28AFC51C-D0F9-4473-B87F-F87C3E8E4A78}"/>
                  </a:ext>
                </a:extLst>
              </p:cNvPr>
              <p:cNvSpPr>
                <a:spLocks noChangeArrowheads="1"/>
              </p:cNvSpPr>
              <p:nvPr/>
            </p:nvSpPr>
            <p:spPr bwMode="auto">
              <a:xfrm>
                <a:off x="2531877" y="5240336"/>
                <a:ext cx="1284300" cy="638175"/>
              </a:xfrm>
              <a:prstGeom prst="rect">
                <a:avLst/>
              </a:prstGeom>
              <a:solidFill>
                <a:srgbClr val="FFFF00"/>
              </a:solidFill>
              <a:ln w="28575" cap="rnd" algn="ctr">
                <a:solidFill>
                  <a:schemeClr val="accent1">
                    <a:lumMod val="75000"/>
                  </a:schemeClr>
                </a:solidFill>
                <a:prstDash val="solid"/>
                <a:miter lim="800000"/>
                <a:headEnd/>
                <a:tailEnd/>
              </a:ln>
              <a:effectLst/>
            </p:spPr>
            <p:txBody>
              <a:bodyPr wrap="none" lIns="0" tIns="18269" rIns="0" bIns="0" anchor="ct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512726">
                  <a:defRPr/>
                </a:pPr>
                <a:endParaRPr lang="de-DE" altLang="de-DE" sz="458">
                  <a:latin typeface="Arial" panose="020B0604020202020204" pitchFamily="34" charset="0"/>
                </a:endParaRPr>
              </a:p>
            </p:txBody>
          </p:sp>
          <p:sp>
            <p:nvSpPr>
              <p:cNvPr id="107" name="Rectangle 43">
                <a:extLst>
                  <a:ext uri="{FF2B5EF4-FFF2-40B4-BE49-F238E27FC236}">
                    <a16:creationId xmlns:a16="http://schemas.microsoft.com/office/drawing/2014/main" id="{9A67CCC6-A094-4A1A-AA36-7EB179CDAAD5}"/>
                  </a:ext>
                </a:extLst>
              </p:cNvPr>
              <p:cNvSpPr>
                <a:spLocks noChangeArrowheads="1"/>
              </p:cNvSpPr>
              <p:nvPr/>
            </p:nvSpPr>
            <p:spPr bwMode="auto">
              <a:xfrm>
                <a:off x="2596840" y="5254334"/>
                <a:ext cx="900481" cy="39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8269" rIns="0" bIns="0" anchor="ctr">
                <a:spAutoFit/>
              </a:bodyP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685800"/>
                <a:r>
                  <a:rPr lang="de-DE" altLang="de-DE" sz="814" b="1" dirty="0">
                    <a:latin typeface="Arial" panose="020B0604020202020204" pitchFamily="34" charset="0"/>
                  </a:rPr>
                  <a:t>Lions-Quest</a:t>
                </a:r>
                <a:br>
                  <a:rPr lang="de-DE" altLang="de-DE" sz="814" b="1" dirty="0">
                    <a:latin typeface="Arial" panose="020B0604020202020204" pitchFamily="34" charset="0"/>
                  </a:rPr>
                </a:br>
                <a:r>
                  <a:rPr lang="de-DE" altLang="de-DE" sz="814" b="1" dirty="0">
                    <a:latin typeface="Arial" panose="020B0604020202020204" pitchFamily="34" charset="0"/>
                  </a:rPr>
                  <a:t> 10 - 21 </a:t>
                </a:r>
              </a:p>
            </p:txBody>
          </p:sp>
        </p:grpSp>
        <p:grpSp>
          <p:nvGrpSpPr>
            <p:cNvPr id="108" name="Gruppieren 50">
              <a:extLst>
                <a:ext uri="{FF2B5EF4-FFF2-40B4-BE49-F238E27FC236}">
                  <a16:creationId xmlns:a16="http://schemas.microsoft.com/office/drawing/2014/main" id="{732ED83B-C2EC-4205-A857-04A4271A4F38}"/>
                </a:ext>
              </a:extLst>
            </p:cNvPr>
            <p:cNvGrpSpPr>
              <a:grpSpLocks/>
            </p:cNvGrpSpPr>
            <p:nvPr/>
          </p:nvGrpSpPr>
          <p:grpSpPr bwMode="auto">
            <a:xfrm>
              <a:off x="3460750" y="5189538"/>
              <a:ext cx="1198563" cy="638175"/>
              <a:chOff x="5010661" y="4016936"/>
              <a:chExt cx="2164673" cy="619125"/>
            </a:xfrm>
          </p:grpSpPr>
          <p:sp>
            <p:nvSpPr>
              <p:cNvPr id="109" name="Rectangle 37">
                <a:extLst>
                  <a:ext uri="{FF2B5EF4-FFF2-40B4-BE49-F238E27FC236}">
                    <a16:creationId xmlns:a16="http://schemas.microsoft.com/office/drawing/2014/main" id="{52084DA9-D67D-49E3-A2EA-65435E49DB90}"/>
                  </a:ext>
                </a:extLst>
              </p:cNvPr>
              <p:cNvSpPr>
                <a:spLocks noChangeArrowheads="1"/>
              </p:cNvSpPr>
              <p:nvPr/>
            </p:nvSpPr>
            <p:spPr bwMode="auto">
              <a:xfrm>
                <a:off x="5010661" y="4016936"/>
                <a:ext cx="2164673" cy="619125"/>
              </a:xfrm>
              <a:prstGeom prst="rect">
                <a:avLst/>
              </a:prstGeom>
              <a:solidFill>
                <a:srgbClr val="FFFF00"/>
              </a:solidFill>
              <a:ln w="28575" cap="rnd" algn="ctr">
                <a:solidFill>
                  <a:schemeClr val="accent1">
                    <a:lumMod val="75000"/>
                  </a:schemeClr>
                </a:solidFill>
                <a:prstDash val="solid"/>
                <a:miter lim="800000"/>
                <a:headEnd/>
                <a:tailEnd/>
              </a:ln>
              <a:effectLst/>
            </p:spPr>
            <p:txBody>
              <a:bodyPr wrap="none" lIns="0" tIns="18269" rIns="0" bIns="0" anchor="ct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512726">
                  <a:defRPr/>
                </a:pPr>
                <a:endParaRPr lang="de-DE" altLang="de-DE" sz="458">
                  <a:latin typeface="Arial" panose="020B0604020202020204" pitchFamily="34" charset="0"/>
                </a:endParaRPr>
              </a:p>
            </p:txBody>
          </p:sp>
          <p:sp>
            <p:nvSpPr>
              <p:cNvPr id="110" name="Rectangle 43">
                <a:extLst>
                  <a:ext uri="{FF2B5EF4-FFF2-40B4-BE49-F238E27FC236}">
                    <a16:creationId xmlns:a16="http://schemas.microsoft.com/office/drawing/2014/main" id="{EE3B7C79-5B75-4A49-80BB-F193777A73A5}"/>
                  </a:ext>
                </a:extLst>
              </p:cNvPr>
              <p:cNvSpPr>
                <a:spLocks noChangeArrowheads="1"/>
              </p:cNvSpPr>
              <p:nvPr/>
            </p:nvSpPr>
            <p:spPr bwMode="auto">
              <a:xfrm>
                <a:off x="5192010" y="4042900"/>
                <a:ext cx="1929365" cy="56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8269" rIns="0" bIns="0" anchor="ctr">
                <a:spAutoFit/>
              </a:bodyP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algn="r" defTabSz="685800"/>
                <a:r>
                  <a:rPr lang="de-DE" altLang="de-DE" sz="814" b="1">
                    <a:latin typeface="Arial" panose="020B0604020202020204" pitchFamily="34" charset="0"/>
                  </a:rPr>
                  <a:t>Internationaler</a:t>
                </a:r>
                <a:br>
                  <a:rPr lang="de-DE" altLang="de-DE" sz="814" b="1">
                    <a:latin typeface="Arial" panose="020B0604020202020204" pitchFamily="34" charset="0"/>
                  </a:rPr>
                </a:br>
                <a:r>
                  <a:rPr lang="de-DE" altLang="de-DE" sz="814" b="1">
                    <a:latin typeface="Arial" panose="020B0604020202020204" pitchFamily="34" charset="0"/>
                  </a:rPr>
                  <a:t>Jugendaus-</a:t>
                </a:r>
              </a:p>
              <a:p>
                <a:pPr algn="r" defTabSz="685800"/>
                <a:r>
                  <a:rPr lang="de-DE" altLang="de-DE" sz="814" b="1">
                    <a:latin typeface="Arial" panose="020B0604020202020204" pitchFamily="34" charset="0"/>
                  </a:rPr>
                  <a:t>tausch 16 - 24</a:t>
                </a:r>
              </a:p>
            </p:txBody>
          </p:sp>
        </p:grpSp>
        <p:grpSp>
          <p:nvGrpSpPr>
            <p:cNvPr id="111" name="Gruppieren 3">
              <a:extLst>
                <a:ext uri="{FF2B5EF4-FFF2-40B4-BE49-F238E27FC236}">
                  <a16:creationId xmlns:a16="http://schemas.microsoft.com/office/drawing/2014/main" id="{2DCE87AF-2E28-4887-9D58-2241AD0AD8C9}"/>
                </a:ext>
              </a:extLst>
            </p:cNvPr>
            <p:cNvGrpSpPr>
              <a:grpSpLocks/>
            </p:cNvGrpSpPr>
            <p:nvPr/>
          </p:nvGrpSpPr>
          <p:grpSpPr bwMode="auto">
            <a:xfrm>
              <a:off x="5113338" y="5440363"/>
              <a:ext cx="1198562" cy="638175"/>
              <a:chOff x="6497494" y="5396172"/>
              <a:chExt cx="1199195" cy="638175"/>
            </a:xfrm>
          </p:grpSpPr>
          <p:sp>
            <p:nvSpPr>
              <p:cNvPr id="112" name="Rectangle 37">
                <a:extLst>
                  <a:ext uri="{FF2B5EF4-FFF2-40B4-BE49-F238E27FC236}">
                    <a16:creationId xmlns:a16="http://schemas.microsoft.com/office/drawing/2014/main" id="{DAF76AB1-74E7-4749-9A7B-F8D4AFCA97A3}"/>
                  </a:ext>
                </a:extLst>
              </p:cNvPr>
              <p:cNvSpPr>
                <a:spLocks noChangeArrowheads="1"/>
              </p:cNvSpPr>
              <p:nvPr/>
            </p:nvSpPr>
            <p:spPr bwMode="auto">
              <a:xfrm>
                <a:off x="6497494" y="5396172"/>
                <a:ext cx="1199195" cy="638175"/>
              </a:xfrm>
              <a:prstGeom prst="rect">
                <a:avLst/>
              </a:prstGeom>
              <a:solidFill>
                <a:srgbClr val="FFFF00"/>
              </a:solidFill>
              <a:ln w="28575" cap="rnd" algn="ctr">
                <a:solidFill>
                  <a:schemeClr val="accent1">
                    <a:lumMod val="75000"/>
                  </a:schemeClr>
                </a:solidFill>
                <a:prstDash val="solid"/>
                <a:miter lim="800000"/>
                <a:headEnd/>
                <a:tailEnd/>
              </a:ln>
              <a:effectLst/>
            </p:spPr>
            <p:txBody>
              <a:bodyPr wrap="none" lIns="0" tIns="18269" rIns="0" bIns="0" anchor="ct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512726">
                  <a:defRPr/>
                </a:pPr>
                <a:endParaRPr lang="de-DE" altLang="de-DE" sz="458">
                  <a:latin typeface="Arial" panose="020B0604020202020204" pitchFamily="34" charset="0"/>
                </a:endParaRPr>
              </a:p>
            </p:txBody>
          </p:sp>
          <p:sp>
            <p:nvSpPr>
              <p:cNvPr id="113" name="Rectangle 43">
                <a:extLst>
                  <a:ext uri="{FF2B5EF4-FFF2-40B4-BE49-F238E27FC236}">
                    <a16:creationId xmlns:a16="http://schemas.microsoft.com/office/drawing/2014/main" id="{5E382056-A817-4E48-A012-32951E27FD82}"/>
                  </a:ext>
                </a:extLst>
              </p:cNvPr>
              <p:cNvSpPr>
                <a:spLocks noChangeArrowheads="1"/>
              </p:cNvSpPr>
              <p:nvPr/>
            </p:nvSpPr>
            <p:spPr bwMode="auto">
              <a:xfrm>
                <a:off x="6582755" y="5417997"/>
                <a:ext cx="692853" cy="58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8269" rIns="0" bIns="0" anchor="ctr">
                <a:spAutoFit/>
              </a:bodyP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685800"/>
                <a:r>
                  <a:rPr lang="de-DE" altLang="de-DE" sz="814" b="1">
                    <a:latin typeface="Arial" panose="020B0604020202020204" pitchFamily="34" charset="0"/>
                  </a:rPr>
                  <a:t>Friedens-</a:t>
                </a:r>
              </a:p>
              <a:p>
                <a:pPr defTabSz="685800"/>
                <a:r>
                  <a:rPr lang="de-DE" altLang="de-DE" sz="814" b="1">
                    <a:latin typeface="Arial" panose="020B0604020202020204" pitchFamily="34" charset="0"/>
                  </a:rPr>
                  <a:t>plakat</a:t>
                </a:r>
              </a:p>
              <a:p>
                <a:pPr defTabSz="685800"/>
                <a:r>
                  <a:rPr lang="de-DE" altLang="de-DE" sz="814" b="1">
                    <a:latin typeface="Arial" panose="020B0604020202020204" pitchFamily="34" charset="0"/>
                  </a:rPr>
                  <a:t>11 - 13</a:t>
                </a:r>
              </a:p>
            </p:txBody>
          </p:sp>
        </p:grpSp>
        <p:grpSp>
          <p:nvGrpSpPr>
            <p:cNvPr id="114" name="Gruppieren 6">
              <a:extLst>
                <a:ext uri="{FF2B5EF4-FFF2-40B4-BE49-F238E27FC236}">
                  <a16:creationId xmlns:a16="http://schemas.microsoft.com/office/drawing/2014/main" id="{1551FCD7-36C9-4D39-B7FB-784FFB2D8929}"/>
                </a:ext>
              </a:extLst>
            </p:cNvPr>
            <p:cNvGrpSpPr>
              <a:grpSpLocks/>
            </p:cNvGrpSpPr>
            <p:nvPr/>
          </p:nvGrpSpPr>
          <p:grpSpPr bwMode="auto">
            <a:xfrm>
              <a:off x="6708775" y="5265738"/>
              <a:ext cx="1198563" cy="638175"/>
              <a:chOff x="7849641" y="5502203"/>
              <a:chExt cx="1199195" cy="638175"/>
            </a:xfrm>
          </p:grpSpPr>
          <p:sp>
            <p:nvSpPr>
              <p:cNvPr id="115" name="Rectangle 37">
                <a:extLst>
                  <a:ext uri="{FF2B5EF4-FFF2-40B4-BE49-F238E27FC236}">
                    <a16:creationId xmlns:a16="http://schemas.microsoft.com/office/drawing/2014/main" id="{A8EAA770-7F95-4A5F-B12C-3EA7DD9802AF}"/>
                  </a:ext>
                </a:extLst>
              </p:cNvPr>
              <p:cNvSpPr>
                <a:spLocks noChangeArrowheads="1"/>
              </p:cNvSpPr>
              <p:nvPr/>
            </p:nvSpPr>
            <p:spPr bwMode="auto">
              <a:xfrm>
                <a:off x="7849641" y="5502203"/>
                <a:ext cx="1199195" cy="638175"/>
              </a:xfrm>
              <a:prstGeom prst="rect">
                <a:avLst/>
              </a:prstGeom>
              <a:solidFill>
                <a:srgbClr val="FFFF00"/>
              </a:solidFill>
              <a:ln w="28575" cap="rnd" algn="ctr">
                <a:solidFill>
                  <a:schemeClr val="accent1">
                    <a:lumMod val="75000"/>
                  </a:schemeClr>
                </a:solidFill>
                <a:prstDash val="solid"/>
                <a:miter lim="800000"/>
                <a:headEnd/>
                <a:tailEnd/>
              </a:ln>
              <a:effectLst/>
            </p:spPr>
            <p:txBody>
              <a:bodyPr wrap="none" lIns="0" tIns="18269" rIns="0" bIns="0" anchor="ct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512726">
                  <a:defRPr/>
                </a:pPr>
                <a:endParaRPr lang="de-DE" altLang="de-DE" sz="458">
                  <a:latin typeface="Arial" panose="020B0604020202020204" pitchFamily="34" charset="0"/>
                </a:endParaRPr>
              </a:p>
            </p:txBody>
          </p:sp>
          <p:sp>
            <p:nvSpPr>
              <p:cNvPr id="116" name="Rectangle 43">
                <a:extLst>
                  <a:ext uri="{FF2B5EF4-FFF2-40B4-BE49-F238E27FC236}">
                    <a16:creationId xmlns:a16="http://schemas.microsoft.com/office/drawing/2014/main" id="{B4FE0F35-16C4-4FBC-BE42-8F06EA5B5347}"/>
                  </a:ext>
                </a:extLst>
              </p:cNvPr>
              <p:cNvSpPr>
                <a:spLocks noChangeArrowheads="1"/>
              </p:cNvSpPr>
              <p:nvPr/>
            </p:nvSpPr>
            <p:spPr bwMode="auto">
              <a:xfrm>
                <a:off x="8415364" y="5510757"/>
                <a:ext cx="600631" cy="58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8269" rIns="0" bIns="0" anchor="ctr">
                <a:spAutoFit/>
              </a:bodyP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algn="r" defTabSz="685800"/>
                <a:r>
                  <a:rPr lang="de-DE" altLang="de-DE" sz="814" b="1">
                    <a:latin typeface="Arial" panose="020B0604020202020204" pitchFamily="34" charset="0"/>
                  </a:rPr>
                  <a:t>Jugend-</a:t>
                </a:r>
              </a:p>
              <a:p>
                <a:pPr algn="r" defTabSz="685800"/>
                <a:r>
                  <a:rPr lang="de-DE" altLang="de-DE" sz="814" b="1">
                    <a:latin typeface="Arial" panose="020B0604020202020204" pitchFamily="34" charset="0"/>
                  </a:rPr>
                  <a:t>musik </a:t>
                </a:r>
              </a:p>
              <a:p>
                <a:pPr algn="r" defTabSz="685800"/>
                <a:r>
                  <a:rPr lang="de-DE" altLang="de-DE" sz="814" b="1">
                    <a:latin typeface="Arial" panose="020B0604020202020204" pitchFamily="34" charset="0"/>
                  </a:rPr>
                  <a:t>bis 23 </a:t>
                </a:r>
              </a:p>
            </p:txBody>
          </p:sp>
        </p:grpSp>
        <p:sp>
          <p:nvSpPr>
            <p:cNvPr id="117" name="Rectangle 37">
              <a:extLst>
                <a:ext uri="{FF2B5EF4-FFF2-40B4-BE49-F238E27FC236}">
                  <a16:creationId xmlns:a16="http://schemas.microsoft.com/office/drawing/2014/main" id="{1E041CAD-CB0D-4E4C-AB29-4230C2AC3483}"/>
                </a:ext>
              </a:extLst>
            </p:cNvPr>
            <p:cNvSpPr>
              <a:spLocks noChangeArrowheads="1"/>
            </p:cNvSpPr>
            <p:nvPr/>
          </p:nvSpPr>
          <p:spPr bwMode="auto">
            <a:xfrm>
              <a:off x="5986463" y="5357813"/>
              <a:ext cx="1198562" cy="638175"/>
            </a:xfrm>
            <a:prstGeom prst="rect">
              <a:avLst/>
            </a:prstGeom>
            <a:solidFill>
              <a:srgbClr val="FFFF00"/>
            </a:solidFill>
            <a:ln w="28575" cap="rnd" algn="ctr">
              <a:solidFill>
                <a:schemeClr val="accent1">
                  <a:lumMod val="75000"/>
                </a:schemeClr>
              </a:solidFill>
              <a:prstDash val="solid"/>
              <a:miter lim="800000"/>
              <a:headEnd/>
              <a:tailEnd/>
            </a:ln>
            <a:effectLst/>
          </p:spPr>
          <p:txBody>
            <a:bodyPr wrap="none" lIns="0" tIns="18269" rIns="0" bIns="0" anchor="ct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512726">
                <a:defRPr/>
              </a:pPr>
              <a:endParaRPr lang="de-DE" altLang="de-DE" sz="458">
                <a:latin typeface="Arial" panose="020B0604020202020204" pitchFamily="34" charset="0"/>
              </a:endParaRPr>
            </a:p>
          </p:txBody>
        </p:sp>
        <p:sp>
          <p:nvSpPr>
            <p:cNvPr id="118" name="Rectangle 43">
              <a:extLst>
                <a:ext uri="{FF2B5EF4-FFF2-40B4-BE49-F238E27FC236}">
                  <a16:creationId xmlns:a16="http://schemas.microsoft.com/office/drawing/2014/main" id="{D22865E0-D1C9-436B-9616-070F29FBA27A}"/>
                </a:ext>
              </a:extLst>
            </p:cNvPr>
            <p:cNvSpPr>
              <a:spLocks noChangeArrowheads="1"/>
            </p:cNvSpPr>
            <p:nvPr/>
          </p:nvSpPr>
          <p:spPr bwMode="auto">
            <a:xfrm>
              <a:off x="6059487" y="5394147"/>
              <a:ext cx="881564" cy="58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8269" rIns="0" bIns="0" anchor="ctr">
              <a:spAutoFit/>
            </a:bodyP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685800"/>
              <a:r>
                <a:rPr lang="de-DE" altLang="de-DE" sz="814" b="1">
                  <a:latin typeface="Arial" panose="020B0604020202020204" pitchFamily="34" charset="0"/>
                </a:rPr>
                <a:t>Jugend-</a:t>
              </a:r>
            </a:p>
            <a:p>
              <a:pPr defTabSz="685800"/>
              <a:r>
                <a:rPr lang="de-DE" altLang="de-DE" sz="814" b="1">
                  <a:latin typeface="Arial" panose="020B0604020202020204" pitchFamily="34" charset="0"/>
                </a:rPr>
                <a:t>botschafter </a:t>
              </a:r>
            </a:p>
            <a:p>
              <a:pPr defTabSz="685800"/>
              <a:r>
                <a:rPr lang="de-DE" altLang="de-DE" sz="814" b="1">
                  <a:latin typeface="Arial" panose="020B0604020202020204" pitchFamily="34" charset="0"/>
                </a:rPr>
                <a:t>15 -19 </a:t>
              </a:r>
            </a:p>
          </p:txBody>
        </p:sp>
      </p:grpSp>
      <p:grpSp>
        <p:nvGrpSpPr>
          <p:cNvPr id="7" name="Gruppieren 6">
            <a:extLst>
              <a:ext uri="{FF2B5EF4-FFF2-40B4-BE49-F238E27FC236}">
                <a16:creationId xmlns:a16="http://schemas.microsoft.com/office/drawing/2014/main" id="{709ABE7B-0E9A-4CB9-8F78-F92ADBA484D6}"/>
              </a:ext>
            </a:extLst>
          </p:cNvPr>
          <p:cNvGrpSpPr/>
          <p:nvPr/>
        </p:nvGrpSpPr>
        <p:grpSpPr>
          <a:xfrm>
            <a:off x="1671851" y="3265877"/>
            <a:ext cx="5612866" cy="218574"/>
            <a:chOff x="779463" y="3551238"/>
            <a:chExt cx="8275513" cy="322262"/>
          </a:xfrm>
        </p:grpSpPr>
        <p:sp>
          <p:nvSpPr>
            <p:cNvPr id="119" name="Line 22">
              <a:extLst>
                <a:ext uri="{FF2B5EF4-FFF2-40B4-BE49-F238E27FC236}">
                  <a16:creationId xmlns:a16="http://schemas.microsoft.com/office/drawing/2014/main" id="{14033704-D9B6-4FC5-959E-2BEC4A61AAA8}"/>
                </a:ext>
              </a:extLst>
            </p:cNvPr>
            <p:cNvSpPr>
              <a:spLocks noChangeShapeType="1"/>
            </p:cNvSpPr>
            <p:nvPr/>
          </p:nvSpPr>
          <p:spPr bwMode="auto">
            <a:xfrm flipH="1">
              <a:off x="779463" y="3551238"/>
              <a:ext cx="7575550" cy="0"/>
            </a:xfrm>
            <a:prstGeom prst="line">
              <a:avLst/>
            </a:prstGeom>
            <a:noFill/>
            <a:ln w="57150">
              <a:solidFill>
                <a:srgbClr val="221668"/>
              </a:solidFill>
              <a:round/>
              <a:headEnd/>
              <a:tailEnd/>
            </a:ln>
            <a:effectLst/>
          </p:spPr>
          <p:txBody>
            <a:bodyPr wrap="none" lIns="0" tIns="18312" rIns="0" bIns="0" anchor="b"/>
            <a:lstStyle/>
            <a:p>
              <a:pPr defTabSz="512726">
                <a:defRPr/>
              </a:pPr>
              <a:endParaRPr lang="de-DE" sz="1831">
                <a:solidFill>
                  <a:prstClr val="black"/>
                </a:solidFill>
                <a:latin typeface="Arial"/>
              </a:endParaRPr>
            </a:p>
          </p:txBody>
        </p:sp>
        <p:sp>
          <p:nvSpPr>
            <p:cNvPr id="120" name="Text Box 27">
              <a:extLst>
                <a:ext uri="{FF2B5EF4-FFF2-40B4-BE49-F238E27FC236}">
                  <a16:creationId xmlns:a16="http://schemas.microsoft.com/office/drawing/2014/main" id="{1B81C38A-5B02-4032-BDE3-CD59546BDE15}"/>
                </a:ext>
              </a:extLst>
            </p:cNvPr>
            <p:cNvSpPr txBox="1">
              <a:spLocks noChangeArrowheads="1"/>
            </p:cNvSpPr>
            <p:nvPr/>
          </p:nvSpPr>
          <p:spPr bwMode="auto">
            <a:xfrm>
              <a:off x="8301039" y="3638508"/>
              <a:ext cx="753937" cy="234992"/>
            </a:xfrm>
            <a:prstGeom prst="rect">
              <a:avLst/>
            </a:prstGeom>
            <a:noFill/>
            <a:ln>
              <a:noFill/>
            </a:ln>
            <a:effectLst/>
          </p:spPr>
          <p:txBody>
            <a:bodyPr wrap="none" lIns="0" tIns="18269" rIns="0" bIns="0" anchor="b">
              <a:spAutoFit/>
            </a:bodyP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4538" indent="-185738">
                <a:defRPr sz="3600">
                  <a:solidFill>
                    <a:srgbClr val="0018A8"/>
                  </a:solidFill>
                  <a:latin typeface="Britannic Bold" panose="020B0903060703020204" pitchFamily="34" charset="0"/>
                  <a:ea typeface="MS PGothic" panose="020B0600070205080204" pitchFamily="34" charset="-128"/>
                </a:defRPr>
              </a:lvl5pPr>
              <a:lvl6pPr marL="2471738" indent="-185738"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28938" indent="-185738"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6138" indent="-185738"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3338" indent="-185738"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685800">
                <a:defRPr/>
              </a:pPr>
              <a:r>
                <a:rPr lang="de-DE" altLang="de-DE" sz="916" b="1" dirty="0">
                  <a:latin typeface="Arial" panose="020B0604020202020204" pitchFamily="34" charset="0"/>
                </a:rPr>
                <a:t>60 Jahre </a:t>
              </a:r>
            </a:p>
          </p:txBody>
        </p:sp>
      </p:grpSp>
      <p:sp>
        <p:nvSpPr>
          <p:cNvPr id="122" name="Rectangle 5">
            <a:extLst>
              <a:ext uri="{FF2B5EF4-FFF2-40B4-BE49-F238E27FC236}">
                <a16:creationId xmlns:a16="http://schemas.microsoft.com/office/drawing/2014/main" id="{96C3AA0A-4A1F-488A-AFA6-BFBDE5BD748E}"/>
              </a:ext>
            </a:extLst>
          </p:cNvPr>
          <p:cNvSpPr>
            <a:spLocks noChangeArrowheads="1"/>
          </p:cNvSpPr>
          <p:nvPr/>
        </p:nvSpPr>
        <p:spPr bwMode="auto">
          <a:xfrm>
            <a:off x="1275618" y="1011449"/>
            <a:ext cx="5935967" cy="26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74043" bIns="0"/>
          <a:lstStyle>
            <a:lvl1pPr>
              <a:defRPr sz="3600">
                <a:solidFill>
                  <a:srgbClr val="0018A8"/>
                </a:solidFill>
                <a:latin typeface="Britannic Bold" panose="020B0903060703020204" pitchFamily="34" charset="0"/>
                <a:ea typeface="MS PGothic" panose="020B0600070205080204" pitchFamily="34" charset="-128"/>
              </a:defRPr>
            </a:lvl1pPr>
            <a:lvl2pPr marL="742950" indent="-285750">
              <a:defRPr sz="3600">
                <a:solidFill>
                  <a:srgbClr val="0018A8"/>
                </a:solidFill>
                <a:latin typeface="Britannic Bold" panose="020B0903060703020204" pitchFamily="34" charset="0"/>
                <a:ea typeface="MS PGothic" panose="020B0600070205080204" pitchFamily="34" charset="-128"/>
              </a:defRPr>
            </a:lvl2pPr>
            <a:lvl3pPr marL="1143000" indent="-228600">
              <a:defRPr sz="3600">
                <a:solidFill>
                  <a:srgbClr val="0018A8"/>
                </a:solidFill>
                <a:latin typeface="Britannic Bold" panose="020B0903060703020204" pitchFamily="34" charset="0"/>
                <a:ea typeface="MS PGothic" panose="020B0600070205080204" pitchFamily="34" charset="-128"/>
              </a:defRPr>
            </a:lvl3pPr>
            <a:lvl4pPr marL="1600200" indent="-228600">
              <a:defRPr sz="3600">
                <a:solidFill>
                  <a:srgbClr val="0018A8"/>
                </a:solidFill>
                <a:latin typeface="Britannic Bold" panose="020B0903060703020204" pitchFamily="34" charset="0"/>
                <a:ea typeface="MS PGothic" panose="020B0600070205080204" pitchFamily="34" charset="-128"/>
              </a:defRPr>
            </a:lvl4pPr>
            <a:lvl5pPr marL="2057400" indent="-228600">
              <a:defRPr sz="3600">
                <a:solidFill>
                  <a:srgbClr val="0018A8"/>
                </a:solidFill>
                <a:latin typeface="Britannic Bold" panose="020B0903060703020204" pitchFamily="34" charset="0"/>
                <a:ea typeface="MS PGothic" panose="020B0600070205080204" pitchFamily="34" charset="-128"/>
              </a:defRPr>
            </a:lvl5pPr>
            <a:lvl6pPr marL="2514600" indent="-228600"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71800" indent="-228600"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429000" indent="-228600"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86200" indent="-228600"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defTabSz="685800">
              <a:lnSpc>
                <a:spcPct val="90000"/>
              </a:lnSpc>
            </a:pPr>
            <a:r>
              <a:rPr lang="de-DE" altLang="de-DE" sz="2171" b="1" dirty="0">
                <a:solidFill>
                  <a:srgbClr val="00529C"/>
                </a:solidFill>
                <a:latin typeface="Arial" panose="020B0604020202020204" pitchFamily="34" charset="0"/>
                <a:cs typeface="Arial" panose="020B0604020202020204" pitchFamily="34" charset="0"/>
              </a:rPr>
              <a:t>   Die vernachlässigte Zielgruppe 60+</a:t>
            </a:r>
          </a:p>
        </p:txBody>
      </p:sp>
      <p:sp>
        <p:nvSpPr>
          <p:cNvPr id="123" name="Text Box 19">
            <a:extLst>
              <a:ext uri="{FF2B5EF4-FFF2-40B4-BE49-F238E27FC236}">
                <a16:creationId xmlns:a16="http://schemas.microsoft.com/office/drawing/2014/main" id="{29A666E9-A251-4382-A103-360FA55BED88}"/>
              </a:ext>
            </a:extLst>
          </p:cNvPr>
          <p:cNvSpPr txBox="1">
            <a:spLocks noChangeArrowheads="1"/>
          </p:cNvSpPr>
          <p:nvPr/>
        </p:nvSpPr>
        <p:spPr bwMode="auto">
          <a:xfrm>
            <a:off x="2515647" y="1361485"/>
            <a:ext cx="3874045" cy="5724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18309" rIns="0" bIns="0" anchor="b">
            <a:spAutoFit/>
          </a:bodyPr>
          <a:lstStyle>
            <a:lvl1pPr>
              <a:defRPr sz="3600">
                <a:solidFill>
                  <a:srgbClr val="0018A8"/>
                </a:solidFill>
                <a:latin typeface="Britannic Bold" panose="020B0903060703020204" pitchFamily="34" charset="0"/>
                <a:ea typeface="MS PGothic" panose="020B0600070205080204" pitchFamily="34" charset="-128"/>
              </a:defRPr>
            </a:lvl1pPr>
            <a:lvl2pPr indent="-47625">
              <a:defRPr sz="3600">
                <a:solidFill>
                  <a:srgbClr val="0018A8"/>
                </a:solidFill>
                <a:latin typeface="Britannic Bold" panose="020B0903060703020204" pitchFamily="34" charset="0"/>
                <a:ea typeface="MS PGothic" panose="020B0600070205080204" pitchFamily="34" charset="-128"/>
              </a:defRPr>
            </a:lvl2pPr>
            <a:lvl3pPr>
              <a:defRPr sz="3600">
                <a:solidFill>
                  <a:srgbClr val="0018A8"/>
                </a:solidFill>
                <a:latin typeface="Britannic Bold" panose="020B0903060703020204" pitchFamily="34" charset="0"/>
                <a:ea typeface="MS PGothic" panose="020B0600070205080204" pitchFamily="34" charset="-128"/>
              </a:defRPr>
            </a:lvl3pPr>
            <a:lvl4pPr>
              <a:defRPr sz="3600">
                <a:solidFill>
                  <a:srgbClr val="0018A8"/>
                </a:solidFill>
                <a:latin typeface="Britannic Bold" panose="020B0903060703020204" pitchFamily="34" charset="0"/>
                <a:ea typeface="MS PGothic" panose="020B0600070205080204" pitchFamily="34" charset="-128"/>
              </a:defRPr>
            </a:lvl4pPr>
            <a:lvl5pPr marL="2016125" indent="-187325">
              <a:defRPr sz="3600">
                <a:solidFill>
                  <a:srgbClr val="0018A8"/>
                </a:solidFill>
                <a:latin typeface="Britannic Bold" panose="020B0903060703020204" pitchFamily="34" charset="0"/>
                <a:ea typeface="MS PGothic" panose="020B0600070205080204" pitchFamily="34" charset="-128"/>
              </a:defRPr>
            </a:lvl5pPr>
            <a:lvl6pPr marL="2473325" indent="-187325"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6pPr>
            <a:lvl7pPr marL="2930525" indent="-187325"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7pPr>
            <a:lvl8pPr marL="3387725" indent="-187325"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8pPr>
            <a:lvl9pPr marL="3844925" indent="-187325" defTabSz="1008063" eaLnBrk="0" fontAlgn="base" hangingPunct="0">
              <a:spcBef>
                <a:spcPct val="0"/>
              </a:spcBef>
              <a:spcAft>
                <a:spcPct val="0"/>
              </a:spcAft>
              <a:defRPr sz="3600">
                <a:solidFill>
                  <a:srgbClr val="0018A8"/>
                </a:solidFill>
                <a:latin typeface="Britannic Bold" panose="020B0903060703020204" pitchFamily="34" charset="0"/>
                <a:ea typeface="MS PGothic" panose="020B0600070205080204" pitchFamily="34" charset="-128"/>
              </a:defRPr>
            </a:lvl9pPr>
          </a:lstStyle>
          <a:p>
            <a:pPr algn="ctr" defTabSz="685800">
              <a:spcBef>
                <a:spcPct val="50000"/>
              </a:spcBef>
            </a:pPr>
            <a:r>
              <a:rPr lang="de-DE" altLang="de-DE" sz="1800" b="1" dirty="0" err="1">
                <a:solidFill>
                  <a:srgbClr val="193296"/>
                </a:solidFill>
                <a:latin typeface="Arial" panose="020B0604020202020204" pitchFamily="34" charset="0"/>
              </a:rPr>
              <a:t>LionsSEN</a:t>
            </a:r>
            <a:r>
              <a:rPr lang="de-DE" altLang="de-DE" sz="1800" b="1" dirty="0">
                <a:latin typeface="Arial" panose="020B0604020202020204" pitchFamily="34" charset="0"/>
              </a:rPr>
              <a:t> 3000 Schritte Leuchtturmprojekt</a:t>
            </a:r>
          </a:p>
        </p:txBody>
      </p:sp>
      <p:sp>
        <p:nvSpPr>
          <p:cNvPr id="125" name="Rechteck 3">
            <a:extLst>
              <a:ext uri="{FF2B5EF4-FFF2-40B4-BE49-F238E27FC236}">
                <a16:creationId xmlns:a16="http://schemas.microsoft.com/office/drawing/2014/main" id="{474516CF-BE30-43A8-80E3-B28BEB0C4C35}"/>
              </a:ext>
            </a:extLst>
          </p:cNvPr>
          <p:cNvSpPr>
            <a:spLocks noChangeArrowheads="1"/>
          </p:cNvSpPr>
          <p:nvPr/>
        </p:nvSpPr>
        <p:spPr bwMode="auto">
          <a:xfrm>
            <a:off x="3684244" y="5211514"/>
            <a:ext cx="1532792" cy="28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a:r>
              <a:rPr lang="de-DE" altLang="de-DE" sz="1221" b="1" dirty="0">
                <a:solidFill>
                  <a:srgbClr val="2D00AA"/>
                </a:solidFill>
                <a:latin typeface="Arial" panose="020B0604020202020204" pitchFamily="34" charset="0"/>
              </a:rPr>
              <a:t>Altersaufbau 2030</a:t>
            </a:r>
            <a:endParaRPr lang="de-DE" altLang="de-DE" sz="1221" dirty="0">
              <a:solidFill>
                <a:prstClr val="black"/>
              </a:solidFill>
              <a:latin typeface="Arial"/>
            </a:endParaRPr>
          </a:p>
        </p:txBody>
      </p:sp>
      <p:pic>
        <p:nvPicPr>
          <p:cNvPr id="126" name="Picture 21" descr="https://upload.wikimedia.org/wikipedia/de/thumb/0/08/Lions-Club-Logo_2.svg/200px-Lions-Club-Logo_2.svg.png">
            <a:extLst>
              <a:ext uri="{FF2B5EF4-FFF2-40B4-BE49-F238E27FC236}">
                <a16:creationId xmlns:a16="http://schemas.microsoft.com/office/drawing/2014/main" id="{C3894CA1-5E9F-4C13-9112-41297F400B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95452">
            <a:off x="1159331" y="3256186"/>
            <a:ext cx="1090719" cy="117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4ED8A757-D2CD-30AF-F5CB-1D1E56EEAE14}"/>
              </a:ext>
            </a:extLst>
          </p:cNvPr>
          <p:cNvPicPr>
            <a:picLocks noChangeAspect="1"/>
          </p:cNvPicPr>
          <p:nvPr/>
        </p:nvPicPr>
        <p:blipFill>
          <a:blip r:embed="rId5"/>
          <a:stretch>
            <a:fillRect/>
          </a:stretch>
        </p:blipFill>
        <p:spPr>
          <a:xfrm>
            <a:off x="7598955" y="4679870"/>
            <a:ext cx="1225005" cy="1225005"/>
          </a:xfrm>
          <a:prstGeom prst="rect">
            <a:avLst/>
          </a:prstGeom>
        </p:spPr>
      </p:pic>
      <p:pic>
        <p:nvPicPr>
          <p:cNvPr id="2" name="Grafik 1">
            <a:extLst>
              <a:ext uri="{FF2B5EF4-FFF2-40B4-BE49-F238E27FC236}">
                <a16:creationId xmlns:a16="http://schemas.microsoft.com/office/drawing/2014/main" id="{1621E0B4-4B60-040F-0D7E-B1C895AB0A5A}"/>
              </a:ext>
            </a:extLst>
          </p:cNvPr>
          <p:cNvPicPr>
            <a:picLocks noChangeAspect="1"/>
          </p:cNvPicPr>
          <p:nvPr/>
        </p:nvPicPr>
        <p:blipFill rotWithShape="1">
          <a:blip r:embed="rId6"/>
          <a:srcRect l="3159" t="5525" r="3672" b="3378"/>
          <a:stretch/>
        </p:blipFill>
        <p:spPr>
          <a:xfrm>
            <a:off x="3593112" y="2495168"/>
            <a:ext cx="1662817" cy="719029"/>
          </a:xfrm>
          <a:prstGeom prst="rect">
            <a:avLst/>
          </a:prstGeom>
        </p:spPr>
      </p:pic>
      <p:sp>
        <p:nvSpPr>
          <p:cNvPr id="40"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pic>
        <p:nvPicPr>
          <p:cNvPr id="5" name="Grafik 4"/>
          <p:cNvPicPr>
            <a:picLocks noChangeAspect="1"/>
          </p:cNvPicPr>
          <p:nvPr/>
        </p:nvPicPr>
        <p:blipFill>
          <a:blip r:embed="rId7"/>
          <a:stretch>
            <a:fillRect/>
          </a:stretch>
        </p:blipFill>
        <p:spPr>
          <a:xfrm>
            <a:off x="7909947" y="107080"/>
            <a:ext cx="1109568" cy="804742"/>
          </a:xfrm>
          <a:prstGeom prst="rect">
            <a:avLst/>
          </a:prstGeom>
        </p:spPr>
      </p:pic>
    </p:spTree>
    <p:extLst>
      <p:ext uri="{BB962C8B-B14F-4D97-AF65-F5344CB8AC3E}">
        <p14:creationId xmlns:p14="http://schemas.microsoft.com/office/powerpoint/2010/main" val="2311893179"/>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Fit und Selbstständig im Alter</a:t>
            </a:r>
            <a:endParaRPr lang="de-DE" dirty="0"/>
          </a:p>
        </p:txBody>
      </p:sp>
      <p:pic>
        <p:nvPicPr>
          <p:cNvPr id="6" name="Inhaltsplatzhalter 5"/>
          <p:cNvPicPr>
            <a:picLocks noGrp="1" noChangeAspect="1"/>
          </p:cNvPicPr>
          <p:nvPr>
            <p:ph idx="1"/>
          </p:nvPr>
        </p:nvPicPr>
        <p:blipFill>
          <a:blip r:embed="rId2"/>
          <a:stretch>
            <a:fillRect/>
          </a:stretch>
        </p:blipFill>
        <p:spPr>
          <a:xfrm>
            <a:off x="2308094" y="2512931"/>
            <a:ext cx="5128704" cy="3444538"/>
          </a:xfrm>
          <a:prstGeom prst="rect">
            <a:avLst/>
          </a:prstGeom>
        </p:spPr>
      </p:pic>
      <p:sp>
        <p:nvSpPr>
          <p:cNvPr id="4" name="Foliennummernplatzhalter 3"/>
          <p:cNvSpPr>
            <a:spLocks noGrp="1"/>
          </p:cNvSpPr>
          <p:nvPr>
            <p:ph type="sldNum" sz="quarter" idx="12"/>
          </p:nvPr>
        </p:nvSpPr>
        <p:spPr/>
        <p:txBody>
          <a:bodyPr/>
          <a:lstStyle/>
          <a:p>
            <a:fld id="{DDF5A8BD-E949-4BEE-BC04-18DF6B43ADBB}" type="slidenum">
              <a:rPr lang="de-DE" smtClean="0"/>
              <a:pPr/>
              <a:t>21</a:t>
            </a:fld>
            <a:endParaRPr lang="de-DE"/>
          </a:p>
        </p:txBody>
      </p:sp>
      <p:pic>
        <p:nvPicPr>
          <p:cNvPr id="7" name="Grafik 6"/>
          <p:cNvPicPr>
            <a:picLocks noChangeAspect="1"/>
          </p:cNvPicPr>
          <p:nvPr/>
        </p:nvPicPr>
        <p:blipFill>
          <a:blip r:embed="rId3"/>
          <a:stretch>
            <a:fillRect/>
          </a:stretch>
        </p:blipFill>
        <p:spPr>
          <a:xfrm>
            <a:off x="987620" y="1541381"/>
            <a:ext cx="1266825" cy="1200150"/>
          </a:xfrm>
          <a:prstGeom prst="rect">
            <a:avLst/>
          </a:prstGeom>
        </p:spPr>
      </p:pic>
      <p:sp>
        <p:nvSpPr>
          <p:cNvPr id="8" name="Textfeld 7"/>
          <p:cNvSpPr txBox="1"/>
          <p:nvPr/>
        </p:nvSpPr>
        <p:spPr>
          <a:xfrm>
            <a:off x="2489379" y="1956790"/>
            <a:ext cx="2082621" cy="369332"/>
          </a:xfrm>
          <a:prstGeom prst="rect">
            <a:avLst/>
          </a:prstGeom>
          <a:noFill/>
        </p:spPr>
        <p:txBody>
          <a:bodyPr wrap="none" rtlCol="0">
            <a:spAutoFit/>
          </a:bodyPr>
          <a:lstStyle/>
          <a:p>
            <a:r>
              <a:rPr lang="de-DE" dirty="0" smtClean="0"/>
              <a:t>Lions Deutschland</a:t>
            </a:r>
            <a:endParaRPr lang="de-DE" dirty="0"/>
          </a:p>
        </p:txBody>
      </p:sp>
      <p:sp>
        <p:nvSpPr>
          <p:cNvPr id="9" name="Textfeld 8"/>
          <p:cNvSpPr txBox="1"/>
          <p:nvPr/>
        </p:nvSpPr>
        <p:spPr>
          <a:xfrm>
            <a:off x="4257669" y="6005778"/>
            <a:ext cx="1078693" cy="276999"/>
          </a:xfrm>
          <a:prstGeom prst="rect">
            <a:avLst/>
          </a:prstGeom>
          <a:noFill/>
        </p:spPr>
        <p:txBody>
          <a:bodyPr wrap="none" rtlCol="0">
            <a:spAutoFit/>
          </a:bodyPr>
          <a:lstStyle/>
          <a:p>
            <a:r>
              <a:rPr lang="de-DE" sz="1200" dirty="0" smtClean="0"/>
              <a:t>www.lions.de</a:t>
            </a:r>
            <a:endParaRPr lang="de-DE" sz="1200" dirty="0"/>
          </a:p>
        </p:txBody>
      </p:sp>
      <p:sp>
        <p:nvSpPr>
          <p:cNvPr id="11"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pic>
        <p:nvPicPr>
          <p:cNvPr id="12" name="Grafik 11"/>
          <p:cNvPicPr>
            <a:picLocks noChangeAspect="1"/>
          </p:cNvPicPr>
          <p:nvPr/>
        </p:nvPicPr>
        <p:blipFill>
          <a:blip r:embed="rId4"/>
          <a:stretch>
            <a:fillRect/>
          </a:stretch>
        </p:blipFill>
        <p:spPr>
          <a:xfrm>
            <a:off x="7870758" y="246520"/>
            <a:ext cx="1109568" cy="804742"/>
          </a:xfrm>
          <a:prstGeom prst="rect">
            <a:avLst/>
          </a:prstGeom>
        </p:spPr>
      </p:pic>
    </p:spTree>
    <p:extLst>
      <p:ext uri="{BB962C8B-B14F-4D97-AF65-F5344CB8AC3E}">
        <p14:creationId xmlns:p14="http://schemas.microsoft.com/office/powerpoint/2010/main" val="388979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 Projekt mit hohem Nicht nur Kommunalen Interesse</a:t>
            </a:r>
            <a:endParaRPr lang="de-DE" dirty="0"/>
          </a:p>
        </p:txBody>
      </p:sp>
      <p:sp>
        <p:nvSpPr>
          <p:cNvPr id="3" name="Inhaltsplatzhalter 2"/>
          <p:cNvSpPr>
            <a:spLocks noGrp="1"/>
          </p:cNvSpPr>
          <p:nvPr>
            <p:ph idx="1"/>
          </p:nvPr>
        </p:nvSpPr>
        <p:spPr>
          <a:xfrm>
            <a:off x="251222" y="2572841"/>
            <a:ext cx="8641556" cy="4285159"/>
          </a:xfrm>
        </p:spPr>
        <p:txBody>
          <a:bodyPr/>
          <a:lstStyle/>
          <a:p>
            <a:r>
              <a:rPr lang="de-DE" dirty="0" smtClean="0"/>
              <a:t>Migration </a:t>
            </a:r>
          </a:p>
          <a:p>
            <a:r>
              <a:rPr lang="de-DE" dirty="0" smtClean="0"/>
              <a:t>Inklusiv</a:t>
            </a:r>
          </a:p>
          <a:p>
            <a:r>
              <a:rPr lang="de-DE" dirty="0" smtClean="0"/>
              <a:t>Nachhaltigkeit</a:t>
            </a:r>
          </a:p>
          <a:p>
            <a:r>
              <a:rPr lang="de-DE" dirty="0" smtClean="0"/>
              <a:t>Ökonomischer Vorteil</a:t>
            </a:r>
            <a:endParaRPr lang="de-DE" dirty="0"/>
          </a:p>
        </p:txBody>
      </p:sp>
      <p:sp>
        <p:nvSpPr>
          <p:cNvPr id="4" name="Foliennummernplatzhalter 3"/>
          <p:cNvSpPr>
            <a:spLocks noGrp="1"/>
          </p:cNvSpPr>
          <p:nvPr>
            <p:ph type="sldNum" sz="quarter" idx="12"/>
          </p:nvPr>
        </p:nvSpPr>
        <p:spPr/>
        <p:txBody>
          <a:bodyPr/>
          <a:lstStyle/>
          <a:p>
            <a:fld id="{DDF5A8BD-E949-4BEE-BC04-18DF6B43ADBB}" type="slidenum">
              <a:rPr lang="de-DE" smtClean="0"/>
              <a:pPr/>
              <a:t>22</a:t>
            </a:fld>
            <a:endParaRPr lang="de-DE"/>
          </a:p>
        </p:txBody>
      </p:sp>
      <p:sp>
        <p:nvSpPr>
          <p:cNvPr id="7"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pic>
        <p:nvPicPr>
          <p:cNvPr id="8" name="Grafik 7"/>
          <p:cNvPicPr>
            <a:picLocks noChangeAspect="1"/>
          </p:cNvPicPr>
          <p:nvPr/>
        </p:nvPicPr>
        <p:blipFill>
          <a:blip r:embed="rId2"/>
          <a:stretch>
            <a:fillRect/>
          </a:stretch>
        </p:blipFill>
        <p:spPr>
          <a:xfrm>
            <a:off x="7870758" y="126675"/>
            <a:ext cx="1109568" cy="804742"/>
          </a:xfrm>
          <a:prstGeom prst="rect">
            <a:avLst/>
          </a:prstGeom>
        </p:spPr>
      </p:pic>
      <p:pic>
        <p:nvPicPr>
          <p:cNvPr id="9" name="Grafik 8"/>
          <p:cNvPicPr>
            <a:picLocks noChangeAspect="1"/>
          </p:cNvPicPr>
          <p:nvPr/>
        </p:nvPicPr>
        <p:blipFill>
          <a:blip r:embed="rId3"/>
          <a:stretch>
            <a:fillRect/>
          </a:stretch>
        </p:blipFill>
        <p:spPr>
          <a:xfrm>
            <a:off x="4387222" y="1851328"/>
            <a:ext cx="3816485" cy="2941065"/>
          </a:xfrm>
          <a:prstGeom prst="rect">
            <a:avLst/>
          </a:prstGeom>
        </p:spPr>
      </p:pic>
      <p:sp>
        <p:nvSpPr>
          <p:cNvPr id="10" name="Rechteck 9"/>
          <p:cNvSpPr/>
          <p:nvPr/>
        </p:nvSpPr>
        <p:spPr>
          <a:xfrm>
            <a:off x="4487091" y="4954670"/>
            <a:ext cx="4572000" cy="646331"/>
          </a:xfrm>
          <a:prstGeom prst="rect">
            <a:avLst/>
          </a:prstGeom>
        </p:spPr>
        <p:txBody>
          <a:bodyPr>
            <a:spAutoFit/>
          </a:bodyPr>
          <a:lstStyle/>
          <a:p>
            <a:r>
              <a:rPr lang="de-DE" sz="1200" dirty="0"/>
              <a:t>Treffen der </a:t>
            </a:r>
            <a:r>
              <a:rPr lang="de-DE" sz="1200" dirty="0" err="1"/>
              <a:t>Regio</a:t>
            </a:r>
            <a:r>
              <a:rPr lang="de-DE" sz="1200" dirty="0"/>
              <a:t> Gruppe 4 des niedersächsischen </a:t>
            </a:r>
            <a:r>
              <a:rPr lang="de-DE" sz="1200" dirty="0" smtClean="0"/>
              <a:t>Inklusionsrates 2024</a:t>
            </a:r>
          </a:p>
          <a:p>
            <a:r>
              <a:rPr lang="de-DE" sz="1200" dirty="0" err="1" smtClean="0"/>
              <a:t>Quelle:Stadt</a:t>
            </a:r>
            <a:r>
              <a:rPr lang="de-DE" sz="1200" dirty="0" smtClean="0"/>
              <a:t> </a:t>
            </a:r>
            <a:r>
              <a:rPr lang="de-DE" sz="1200" dirty="0"/>
              <a:t>B</a:t>
            </a:r>
            <a:r>
              <a:rPr lang="de-DE" sz="1200" dirty="0" smtClean="0"/>
              <a:t>uxtehude</a:t>
            </a:r>
            <a:endParaRPr lang="de-DE" sz="1200" dirty="0"/>
          </a:p>
        </p:txBody>
      </p:sp>
    </p:spTree>
    <p:extLst>
      <p:ext uri="{BB962C8B-B14F-4D97-AF65-F5344CB8AC3E}">
        <p14:creationId xmlns:p14="http://schemas.microsoft.com/office/powerpoint/2010/main" val="3601019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3158FECE-0503-7D4B-D1BB-A8A627B5F7B1}"/>
              </a:ext>
            </a:extLst>
          </p:cNvPr>
          <p:cNvSpPr txBox="1"/>
          <p:nvPr/>
        </p:nvSpPr>
        <p:spPr>
          <a:xfrm>
            <a:off x="1442273" y="1322767"/>
            <a:ext cx="2108829" cy="738664"/>
          </a:xfrm>
          <a:prstGeom prst="rect">
            <a:avLst/>
          </a:prstGeom>
          <a:noFill/>
        </p:spPr>
        <p:txBody>
          <a:bodyPr wrap="square" rtlCol="0">
            <a:spAutoFit/>
          </a:bodyPr>
          <a:lstStyle/>
          <a:p>
            <a:pPr defTabSz="685800">
              <a:defRPr/>
            </a:pPr>
            <a:r>
              <a:rPr lang="de-DE" sz="1050" b="1" u="sng" dirty="0">
                <a:solidFill>
                  <a:srgbClr val="00529C"/>
                </a:solidFill>
                <a:latin typeface="Arial" panose="020B0604020202020204" pitchFamily="34" charset="0"/>
                <a:cs typeface="Arial" panose="020B0604020202020204" pitchFamily="34" charset="0"/>
              </a:rPr>
              <a:t>für rüstige Senioren</a:t>
            </a:r>
            <a:br>
              <a:rPr lang="de-DE" sz="1050" b="1" u="sng"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kosten- und mitgliedsfrei</a:t>
            </a:r>
          </a:p>
          <a:p>
            <a:pPr defTabSz="685800">
              <a:defRPr/>
            </a:pPr>
            <a:r>
              <a:rPr lang="de-DE" sz="1050" b="1" dirty="0">
                <a:solidFill>
                  <a:srgbClr val="00529C"/>
                </a:solidFill>
                <a:latin typeface="Arial" panose="020B0604020202020204" pitchFamily="34" charset="0"/>
                <a:cs typeface="Arial" panose="020B0604020202020204" pitchFamily="34" charset="0"/>
              </a:rPr>
              <a:t>* ohne Anmeldung</a:t>
            </a:r>
          </a:p>
          <a:p>
            <a:pPr defTabSz="685800">
              <a:defRPr/>
            </a:pPr>
            <a:endParaRPr lang="de-DE" sz="1050" b="1" dirty="0">
              <a:solidFill>
                <a:srgbClr val="00529C"/>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BECAEFBD-F89B-94AA-20EA-2CBC0926840C}"/>
              </a:ext>
            </a:extLst>
          </p:cNvPr>
          <p:cNvSpPr txBox="1"/>
          <p:nvPr/>
        </p:nvSpPr>
        <p:spPr>
          <a:xfrm>
            <a:off x="3551102" y="1564551"/>
            <a:ext cx="2041796" cy="577081"/>
          </a:xfrm>
          <a:prstGeom prst="rect">
            <a:avLst/>
          </a:prstGeom>
          <a:noFill/>
        </p:spPr>
        <p:txBody>
          <a:bodyPr wrap="square" rtlCol="0">
            <a:spAutoFit/>
          </a:bodyPr>
          <a:lstStyle/>
          <a:p>
            <a:pPr algn="ctr" defTabSz="685800">
              <a:defRPr/>
            </a:pPr>
            <a:r>
              <a:rPr lang="de-DE" sz="1050" b="1" dirty="0">
                <a:solidFill>
                  <a:srgbClr val="00529C"/>
                </a:solidFill>
                <a:latin typeface="Arial" panose="020B0604020202020204" pitchFamily="34" charset="0"/>
                <a:cs typeface="Arial" panose="020B0604020202020204" pitchFamily="34" charset="0"/>
              </a:rPr>
              <a:t>mit </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ganzheitlicher  Wirkung </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für den Menschen </a:t>
            </a:r>
          </a:p>
        </p:txBody>
      </p:sp>
      <p:sp>
        <p:nvSpPr>
          <p:cNvPr id="7" name="Textfeld 6">
            <a:extLst>
              <a:ext uri="{FF2B5EF4-FFF2-40B4-BE49-F238E27FC236}">
                <a16:creationId xmlns:a16="http://schemas.microsoft.com/office/drawing/2014/main" id="{E0E68F7F-ABB1-29AE-5A80-391213E36B7B}"/>
              </a:ext>
            </a:extLst>
          </p:cNvPr>
          <p:cNvSpPr txBox="1"/>
          <p:nvPr/>
        </p:nvSpPr>
        <p:spPr>
          <a:xfrm>
            <a:off x="6073507" y="1322766"/>
            <a:ext cx="1824368" cy="577081"/>
          </a:xfrm>
          <a:prstGeom prst="rect">
            <a:avLst/>
          </a:prstGeom>
          <a:noFill/>
        </p:spPr>
        <p:txBody>
          <a:bodyPr wrap="square" rtlCol="0">
            <a:spAutoFit/>
          </a:bodyPr>
          <a:lstStyle/>
          <a:p>
            <a:pPr defTabSz="685800">
              <a:defRPr/>
            </a:pPr>
            <a:r>
              <a:rPr lang="de-DE" sz="1050" b="1" u="sng" dirty="0">
                <a:solidFill>
                  <a:srgbClr val="00529C"/>
                </a:solidFill>
                <a:latin typeface="Arial" panose="020B0604020202020204" pitchFamily="34" charset="0"/>
                <a:cs typeface="Arial" panose="020B0604020202020204" pitchFamily="34" charset="0"/>
              </a:rPr>
              <a:t>von Lions Clubs</a:t>
            </a:r>
            <a:br>
              <a:rPr lang="de-DE" sz="1050" b="1" u="sng" dirty="0">
                <a:solidFill>
                  <a:srgbClr val="00529C"/>
                </a:solidFill>
                <a:latin typeface="Arial" panose="020B0604020202020204" pitchFamily="34" charset="0"/>
                <a:cs typeface="Arial" panose="020B0604020202020204" pitchFamily="34" charset="0"/>
              </a:rPr>
            </a:br>
            <a:r>
              <a:rPr lang="de-DE" sz="1050" b="1" u="sng" dirty="0">
                <a:solidFill>
                  <a:srgbClr val="00529C"/>
                </a:solidFill>
                <a:latin typeface="Arial" panose="020B0604020202020204" pitchFamily="34" charset="0"/>
                <a:cs typeface="Arial" panose="020B0604020202020204" pitchFamily="34" charset="0"/>
              </a:rPr>
              <a:t>und Kooperationspartner</a:t>
            </a:r>
            <a:br>
              <a:rPr lang="de-DE" sz="1050" b="1" u="sng" dirty="0">
                <a:solidFill>
                  <a:srgbClr val="00529C"/>
                </a:solidFill>
                <a:latin typeface="Arial" panose="020B0604020202020204" pitchFamily="34" charset="0"/>
                <a:cs typeface="Arial" panose="020B0604020202020204" pitchFamily="34" charset="0"/>
              </a:rPr>
            </a:br>
            <a:endParaRPr lang="de-DE" sz="1050" b="1" dirty="0">
              <a:solidFill>
                <a:srgbClr val="00529C"/>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67FE859F-F128-CFB5-174D-45C3737445A2}"/>
              </a:ext>
            </a:extLst>
          </p:cNvPr>
          <p:cNvSpPr txBox="1"/>
          <p:nvPr/>
        </p:nvSpPr>
        <p:spPr>
          <a:xfrm>
            <a:off x="1323613" y="2568822"/>
            <a:ext cx="2041796" cy="1477328"/>
          </a:xfrm>
          <a:prstGeom prst="rect">
            <a:avLst/>
          </a:prstGeom>
          <a:noFill/>
        </p:spPr>
        <p:txBody>
          <a:bodyPr wrap="square" rtlCol="0">
            <a:spAutoFit/>
          </a:bodyPr>
          <a:lstStyle/>
          <a:p>
            <a:pPr defTabSz="685800">
              <a:defRPr/>
            </a:pPr>
            <a:r>
              <a:rPr lang="de-DE" sz="1350" b="1" dirty="0">
                <a:solidFill>
                  <a:srgbClr val="00529C"/>
                </a:solidFill>
                <a:latin typeface="Arial" panose="020B0604020202020204" pitchFamily="34" charset="0"/>
                <a:cs typeface="Arial" panose="020B0604020202020204" pitchFamily="34" charset="0"/>
              </a:rPr>
              <a:t>           </a:t>
            </a:r>
            <a:r>
              <a:rPr lang="de-DE" sz="1350" b="1" u="sng" dirty="0" err="1">
                <a:solidFill>
                  <a:srgbClr val="00529C"/>
                </a:solidFill>
                <a:latin typeface="Arial" panose="020B0604020202020204" pitchFamily="34" charset="0"/>
                <a:cs typeface="Arial" panose="020B0604020202020204" pitchFamily="34" charset="0"/>
              </a:rPr>
              <a:t>Social</a:t>
            </a:r>
            <a:r>
              <a:rPr lang="de-DE" sz="1350" b="1" u="sng" dirty="0">
                <a:solidFill>
                  <a:srgbClr val="00529C"/>
                </a:solidFill>
                <a:latin typeface="Arial" panose="020B0604020202020204" pitchFamily="34" charset="0"/>
                <a:cs typeface="Arial" panose="020B0604020202020204" pitchFamily="34" charset="0"/>
              </a:rPr>
              <a:t/>
            </a:r>
            <a:br>
              <a:rPr lang="de-DE" sz="1350" b="1" u="sng"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„Soziale Tankstelle“</a:t>
            </a:r>
          </a:p>
          <a:p>
            <a:pPr defTabSz="685800">
              <a:defRPr/>
            </a:pPr>
            <a:r>
              <a:rPr lang="de-DE" sz="1050" b="1" dirty="0">
                <a:solidFill>
                  <a:srgbClr val="00529C"/>
                </a:solidFill>
                <a:latin typeface="Arial" panose="020B0604020202020204" pitchFamily="34" charset="0"/>
                <a:cs typeface="Arial" panose="020B0604020202020204" pitchFamily="34" charset="0"/>
              </a:rPr>
              <a:t>* Einsamkeitsbekämpfer</a:t>
            </a:r>
          </a:p>
          <a:p>
            <a:pPr defTabSz="685800">
              <a:defRPr/>
            </a:pPr>
            <a:r>
              <a:rPr lang="de-DE" sz="1050" b="1" dirty="0">
                <a:solidFill>
                  <a:srgbClr val="00529C"/>
                </a:solidFill>
                <a:latin typeface="Arial" panose="020B0604020202020204" pitchFamily="34" charset="0"/>
                <a:cs typeface="Arial" panose="020B0604020202020204" pitchFamily="34" charset="0"/>
              </a:rPr>
              <a:t>* gesellschaftliche Teilhabe/</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Integration</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Freundschaften</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a:t>
            </a:r>
            <a:r>
              <a:rPr lang="de-DE" sz="1050" b="1" dirty="0" err="1">
                <a:solidFill>
                  <a:srgbClr val="00529C"/>
                </a:solidFill>
                <a:latin typeface="Arial" panose="020B0604020202020204" pitchFamily="34" charset="0"/>
                <a:cs typeface="Arial" panose="020B0604020202020204" pitchFamily="34" charset="0"/>
              </a:rPr>
              <a:t>Peergroupeffekt</a:t>
            </a:r>
            <a:r>
              <a:rPr lang="de-DE" sz="1350" b="1" u="sng" dirty="0">
                <a:solidFill>
                  <a:srgbClr val="00529C"/>
                </a:solidFill>
                <a:latin typeface="Arial" panose="020B0604020202020204" pitchFamily="34" charset="0"/>
                <a:cs typeface="Arial" panose="020B0604020202020204" pitchFamily="34" charset="0"/>
              </a:rPr>
              <a:t/>
            </a:r>
            <a:br>
              <a:rPr lang="de-DE" sz="1350" b="1" u="sng" dirty="0">
                <a:solidFill>
                  <a:srgbClr val="00529C"/>
                </a:solidFill>
                <a:latin typeface="Arial" panose="020B0604020202020204" pitchFamily="34" charset="0"/>
                <a:cs typeface="Arial" panose="020B0604020202020204" pitchFamily="34" charset="0"/>
              </a:rPr>
            </a:br>
            <a:endParaRPr lang="de-DE" sz="1350" b="1" u="sng" dirty="0">
              <a:solidFill>
                <a:srgbClr val="00529C"/>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B2A29D33-97BC-2188-8BFD-F2E18BAF0EED}"/>
              </a:ext>
            </a:extLst>
          </p:cNvPr>
          <p:cNvSpPr txBox="1"/>
          <p:nvPr/>
        </p:nvSpPr>
        <p:spPr>
          <a:xfrm>
            <a:off x="3169601" y="3434659"/>
            <a:ext cx="2041796" cy="2123658"/>
          </a:xfrm>
          <a:prstGeom prst="rect">
            <a:avLst/>
          </a:prstGeom>
          <a:noFill/>
        </p:spPr>
        <p:txBody>
          <a:bodyPr wrap="square" rtlCol="0">
            <a:spAutoFit/>
          </a:bodyPr>
          <a:lstStyle/>
          <a:p>
            <a:pPr algn="ctr" defTabSz="685800">
              <a:lnSpc>
                <a:spcPts val="1500"/>
              </a:lnSpc>
              <a:defRPr/>
            </a:pPr>
            <a:r>
              <a:rPr lang="de-DE" sz="1350" b="1" dirty="0">
                <a:solidFill>
                  <a:srgbClr val="00529C"/>
                </a:solidFill>
                <a:latin typeface="Arial" panose="020B0604020202020204" pitchFamily="34" charset="0"/>
                <a:cs typeface="Arial" panose="020B0604020202020204" pitchFamily="34" charset="0"/>
              </a:rPr>
              <a:t>           </a:t>
            </a:r>
            <a:r>
              <a:rPr lang="de-DE" sz="1350" b="1" u="sng" dirty="0">
                <a:solidFill>
                  <a:srgbClr val="00529C"/>
                </a:solidFill>
                <a:latin typeface="Arial" panose="020B0604020202020204" pitchFamily="34" charset="0"/>
                <a:cs typeface="Arial" panose="020B0604020202020204" pitchFamily="34" charset="0"/>
              </a:rPr>
              <a:t>Motion</a:t>
            </a:r>
            <a:br>
              <a:rPr lang="de-DE" sz="1350" b="1" u="sng" dirty="0">
                <a:solidFill>
                  <a:srgbClr val="00529C"/>
                </a:solidFill>
                <a:latin typeface="Arial" panose="020B0604020202020204" pitchFamily="34" charset="0"/>
                <a:cs typeface="Arial" panose="020B0604020202020204" pitchFamily="34" charset="0"/>
              </a:rPr>
            </a:br>
            <a:r>
              <a:rPr lang="de-DE" sz="1350" b="1" dirty="0">
                <a:solidFill>
                  <a:srgbClr val="00529C"/>
                </a:solidFill>
                <a:latin typeface="Arial" panose="020B0604020202020204" pitchFamily="34" charset="0"/>
                <a:cs typeface="Arial" panose="020B0604020202020204" pitchFamily="34" charset="0"/>
              </a:rPr>
              <a:t>            </a:t>
            </a:r>
            <a:endParaRPr lang="de-DE" sz="1050" b="1" dirty="0">
              <a:solidFill>
                <a:srgbClr val="00529C"/>
              </a:solidFill>
              <a:latin typeface="Arial" panose="020B0604020202020204" pitchFamily="34" charset="0"/>
              <a:cs typeface="Arial" panose="020B0604020202020204" pitchFamily="34" charset="0"/>
            </a:endParaRPr>
          </a:p>
          <a:p>
            <a:pPr algn="ctr" defTabSz="685800">
              <a:lnSpc>
                <a:spcPts val="1500"/>
              </a:lnSpc>
              <a:defRPr/>
            </a:pPr>
            <a:endParaRPr lang="de-DE" sz="750" b="1" dirty="0">
              <a:solidFill>
                <a:srgbClr val="00529C"/>
              </a:solidFill>
              <a:latin typeface="Arial" panose="020B0604020202020204" pitchFamily="34" charset="0"/>
              <a:cs typeface="Arial" panose="020B0604020202020204" pitchFamily="34" charset="0"/>
            </a:endParaRPr>
          </a:p>
          <a:p>
            <a:pPr defTabSz="685800">
              <a:defRPr/>
            </a:pPr>
            <a:r>
              <a:rPr lang="de-DE" sz="1050" b="1" u="sng" dirty="0">
                <a:solidFill>
                  <a:srgbClr val="00529C"/>
                </a:solidFill>
                <a:latin typeface="Arial" panose="020B0604020202020204" pitchFamily="34" charset="0"/>
                <a:cs typeface="Arial" panose="020B0604020202020204" pitchFamily="34" charset="0"/>
              </a:rPr>
              <a:t>vermindert:</a:t>
            </a:r>
            <a:r>
              <a:rPr lang="de-DE" sz="1050" b="1" dirty="0">
                <a:solidFill>
                  <a:srgbClr val="00529C"/>
                </a:solidFill>
                <a:latin typeface="Arial" panose="020B0604020202020204" pitchFamily="34" charset="0"/>
                <a:cs typeface="Arial" panose="020B0604020202020204" pitchFamily="34" charset="0"/>
              </a:rPr>
              <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Herzerkrankungen</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Schlaganfall</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Diabetes</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Krebs</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Depression</a:t>
            </a:r>
          </a:p>
          <a:p>
            <a:pPr defTabSz="685800">
              <a:defRPr/>
            </a:pPr>
            <a:r>
              <a:rPr lang="de-DE" sz="1050" b="1" dirty="0">
                <a:solidFill>
                  <a:srgbClr val="00529C"/>
                </a:solidFill>
                <a:latin typeface="Arial" panose="020B0604020202020204" pitchFamily="34" charset="0"/>
                <a:cs typeface="Arial" panose="020B0604020202020204" pitchFamily="34" charset="0"/>
              </a:rPr>
              <a:t>- Demenz</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Verletzungsrisiko </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im Alter  </a:t>
            </a:r>
            <a:endParaRPr lang="de-DE" sz="1350" b="1" u="sng" dirty="0">
              <a:solidFill>
                <a:srgbClr val="00529C"/>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98717C18-3B26-0836-FE6C-77A0FABED482}"/>
              </a:ext>
            </a:extLst>
          </p:cNvPr>
          <p:cNvSpPr txBox="1"/>
          <p:nvPr/>
        </p:nvSpPr>
        <p:spPr>
          <a:xfrm>
            <a:off x="4906504" y="4021621"/>
            <a:ext cx="2041796" cy="1384995"/>
          </a:xfrm>
          <a:prstGeom prst="rect">
            <a:avLst/>
          </a:prstGeom>
          <a:noFill/>
        </p:spPr>
        <p:txBody>
          <a:bodyPr wrap="square" rtlCol="0">
            <a:spAutoFit/>
          </a:bodyPr>
          <a:lstStyle/>
          <a:p>
            <a:pPr defTabSz="685800">
              <a:defRPr/>
            </a:pPr>
            <a:r>
              <a:rPr lang="de-DE" sz="1050" b="1" u="sng" dirty="0">
                <a:solidFill>
                  <a:srgbClr val="00529C"/>
                </a:solidFill>
                <a:latin typeface="Arial" panose="020B0604020202020204" pitchFamily="34" charset="0"/>
                <a:cs typeface="Arial" panose="020B0604020202020204" pitchFamily="34" charset="0"/>
              </a:rPr>
              <a:t>ist gut für: </a:t>
            </a:r>
            <a:r>
              <a:rPr lang="de-DE" sz="1050" b="1" dirty="0">
                <a:solidFill>
                  <a:srgbClr val="00529C"/>
                </a:solidFill>
                <a:latin typeface="Arial" panose="020B0604020202020204" pitchFamily="34" charset="0"/>
                <a:cs typeface="Arial" panose="020B0604020202020204" pitchFamily="34" charset="0"/>
              </a:rPr>
              <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Atmung</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Herz-Kreislauf</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Hormon-, Immun- und</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Nervensystem</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Bewegungsapparat</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Stoffwechsel/Verdauung  </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usw. </a:t>
            </a:r>
            <a:endParaRPr lang="de-DE" sz="1350" b="1" u="sng" dirty="0">
              <a:solidFill>
                <a:srgbClr val="00529C"/>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D84C2A74-206B-53B7-6008-A9A777B19A2F}"/>
              </a:ext>
            </a:extLst>
          </p:cNvPr>
          <p:cNvSpPr txBox="1"/>
          <p:nvPr/>
        </p:nvSpPr>
        <p:spPr>
          <a:xfrm>
            <a:off x="5778594" y="2564904"/>
            <a:ext cx="1824368" cy="1107996"/>
          </a:xfrm>
          <a:prstGeom prst="rect">
            <a:avLst/>
          </a:prstGeom>
          <a:noFill/>
        </p:spPr>
        <p:txBody>
          <a:bodyPr wrap="square" rtlCol="0">
            <a:spAutoFit/>
          </a:bodyPr>
          <a:lstStyle/>
          <a:p>
            <a:pPr defTabSz="685800">
              <a:defRPr/>
            </a:pPr>
            <a:r>
              <a:rPr lang="de-DE" sz="1350" b="1" dirty="0">
                <a:solidFill>
                  <a:srgbClr val="00529C"/>
                </a:solidFill>
                <a:latin typeface="Arial" panose="020B0604020202020204" pitchFamily="34" charset="0"/>
                <a:cs typeface="Arial" panose="020B0604020202020204" pitchFamily="34" charset="0"/>
              </a:rPr>
              <a:t>        (</a:t>
            </a:r>
            <a:r>
              <a:rPr lang="de-DE" sz="1350" b="1" u="sng" dirty="0">
                <a:solidFill>
                  <a:srgbClr val="00529C"/>
                </a:solidFill>
                <a:latin typeface="Arial" panose="020B0604020202020204" pitchFamily="34" charset="0"/>
                <a:cs typeface="Arial" panose="020B0604020202020204" pitchFamily="34" charset="0"/>
              </a:rPr>
              <a:t>E) Motion</a:t>
            </a:r>
            <a:br>
              <a:rPr lang="de-DE" sz="1350" b="1" u="sng"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Respekt/Wertschätzung</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generationsverbindend</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(Generativität)</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„Antidepressivum“</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 Wohlfühlatmosphäre</a:t>
            </a:r>
            <a:endParaRPr lang="de-DE" sz="1350" b="1" u="sng" dirty="0">
              <a:solidFill>
                <a:srgbClr val="00529C"/>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E621CC56-DD18-869C-960D-347F45C7F391}"/>
              </a:ext>
            </a:extLst>
          </p:cNvPr>
          <p:cNvSpPr txBox="1"/>
          <p:nvPr/>
        </p:nvSpPr>
        <p:spPr>
          <a:xfrm>
            <a:off x="1089421" y="5833053"/>
            <a:ext cx="6860736" cy="300082"/>
          </a:xfrm>
          <a:prstGeom prst="rect">
            <a:avLst/>
          </a:prstGeom>
          <a:noFill/>
        </p:spPr>
        <p:txBody>
          <a:bodyPr wrap="square" rtlCol="0">
            <a:spAutoFit/>
          </a:bodyPr>
          <a:lstStyle/>
          <a:p>
            <a:pPr algn="ctr" defTabSz="685800">
              <a:defRPr/>
            </a:pPr>
            <a:r>
              <a:rPr lang="de-DE" sz="1350" b="1" dirty="0">
                <a:solidFill>
                  <a:srgbClr val="00529C"/>
                </a:solidFill>
                <a:latin typeface="Arial" panose="020B0604020202020204" pitchFamily="34" charset="0"/>
                <a:cs typeface="Arial" panose="020B0604020202020204" pitchFamily="34" charset="0"/>
              </a:rPr>
              <a:t>Vielfältige positive Wirkung in vielen wissenschaftlichen Studien nachgewiesen.  </a:t>
            </a:r>
          </a:p>
        </p:txBody>
      </p:sp>
      <p:cxnSp>
        <p:nvCxnSpPr>
          <p:cNvPr id="19" name="Gerade Verbindung mit Pfeil 18">
            <a:extLst>
              <a:ext uri="{FF2B5EF4-FFF2-40B4-BE49-F238E27FC236}">
                <a16:creationId xmlns:a16="http://schemas.microsoft.com/office/drawing/2014/main" id="{0A753FD2-2F63-92CF-40A7-F7CF0089B132}"/>
              </a:ext>
            </a:extLst>
          </p:cNvPr>
          <p:cNvCxnSpPr/>
          <p:nvPr/>
        </p:nvCxnSpPr>
        <p:spPr>
          <a:xfrm flipH="1">
            <a:off x="2897814" y="2118549"/>
            <a:ext cx="972108" cy="60837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2FB17E11-61D4-3E14-8C0F-D4997508C3E4}"/>
              </a:ext>
            </a:extLst>
          </p:cNvPr>
          <p:cNvCxnSpPr>
            <a:cxnSpLocks/>
          </p:cNvCxnSpPr>
          <p:nvPr/>
        </p:nvCxnSpPr>
        <p:spPr>
          <a:xfrm>
            <a:off x="4463988" y="2311520"/>
            <a:ext cx="0" cy="83080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a:extLst>
              <a:ext uri="{FF2B5EF4-FFF2-40B4-BE49-F238E27FC236}">
                <a16:creationId xmlns:a16="http://schemas.microsoft.com/office/drawing/2014/main" id="{9787E306-CD82-2928-55AB-F46CAFE99C60}"/>
              </a:ext>
            </a:extLst>
          </p:cNvPr>
          <p:cNvCxnSpPr>
            <a:cxnSpLocks/>
          </p:cNvCxnSpPr>
          <p:nvPr/>
        </p:nvCxnSpPr>
        <p:spPr>
          <a:xfrm>
            <a:off x="5274079" y="2136867"/>
            <a:ext cx="704672" cy="57121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88C171BC-1451-E9E6-EE9A-A7D08C48FADC}"/>
              </a:ext>
            </a:extLst>
          </p:cNvPr>
          <p:cNvSpPr txBox="1"/>
          <p:nvPr/>
        </p:nvSpPr>
        <p:spPr>
          <a:xfrm rot="19703217">
            <a:off x="2598580" y="2164145"/>
            <a:ext cx="1824368" cy="369332"/>
          </a:xfrm>
          <a:prstGeom prst="rect">
            <a:avLst/>
          </a:prstGeom>
          <a:noFill/>
        </p:spPr>
        <p:txBody>
          <a:bodyPr wrap="square" rtlCol="0">
            <a:spAutoFit/>
          </a:bodyPr>
          <a:lstStyle/>
          <a:p>
            <a:pPr algn="ctr" defTabSz="685800">
              <a:defRPr/>
            </a:pPr>
            <a:r>
              <a:rPr lang="de-DE" sz="900" b="1" dirty="0">
                <a:solidFill>
                  <a:srgbClr val="00529C"/>
                </a:solidFill>
                <a:latin typeface="Arial" panose="020B0604020202020204" pitchFamily="34" charset="0"/>
                <a:cs typeface="Arial" panose="020B0604020202020204" pitchFamily="34" charset="0"/>
              </a:rPr>
              <a:t>soziale </a:t>
            </a:r>
            <a:br>
              <a:rPr lang="de-DE" sz="900" b="1" dirty="0">
                <a:solidFill>
                  <a:srgbClr val="00529C"/>
                </a:solidFill>
                <a:latin typeface="Arial" panose="020B0604020202020204" pitchFamily="34" charset="0"/>
                <a:cs typeface="Arial" panose="020B0604020202020204" pitchFamily="34" charset="0"/>
              </a:rPr>
            </a:br>
            <a:r>
              <a:rPr lang="de-DE" sz="900" b="1" dirty="0">
                <a:solidFill>
                  <a:srgbClr val="00529C"/>
                </a:solidFill>
                <a:latin typeface="Arial" panose="020B0604020202020204" pitchFamily="34" charset="0"/>
                <a:cs typeface="Arial" panose="020B0604020202020204" pitchFamily="34" charset="0"/>
              </a:rPr>
              <a:t>Dimension</a:t>
            </a:r>
          </a:p>
        </p:txBody>
      </p:sp>
      <p:sp>
        <p:nvSpPr>
          <p:cNvPr id="26" name="Textfeld 25">
            <a:extLst>
              <a:ext uri="{FF2B5EF4-FFF2-40B4-BE49-F238E27FC236}">
                <a16:creationId xmlns:a16="http://schemas.microsoft.com/office/drawing/2014/main" id="{B06B8808-978D-2061-5567-AC44D4E0501C}"/>
              </a:ext>
            </a:extLst>
          </p:cNvPr>
          <p:cNvSpPr txBox="1"/>
          <p:nvPr/>
        </p:nvSpPr>
        <p:spPr>
          <a:xfrm rot="2366508">
            <a:off x="4703489" y="2233580"/>
            <a:ext cx="1824368" cy="369332"/>
          </a:xfrm>
          <a:prstGeom prst="rect">
            <a:avLst/>
          </a:prstGeom>
          <a:noFill/>
        </p:spPr>
        <p:txBody>
          <a:bodyPr wrap="square" rtlCol="0">
            <a:spAutoFit/>
          </a:bodyPr>
          <a:lstStyle/>
          <a:p>
            <a:pPr algn="ctr" defTabSz="685800">
              <a:defRPr/>
            </a:pPr>
            <a:r>
              <a:rPr lang="de-DE" sz="900" b="1" dirty="0">
                <a:solidFill>
                  <a:srgbClr val="00529C"/>
                </a:solidFill>
                <a:latin typeface="Arial" panose="020B0604020202020204" pitchFamily="34" charset="0"/>
                <a:cs typeface="Arial" panose="020B0604020202020204" pitchFamily="34" charset="0"/>
              </a:rPr>
              <a:t>psychologische </a:t>
            </a:r>
            <a:br>
              <a:rPr lang="de-DE" sz="900" b="1" dirty="0">
                <a:solidFill>
                  <a:srgbClr val="00529C"/>
                </a:solidFill>
                <a:latin typeface="Arial" panose="020B0604020202020204" pitchFamily="34" charset="0"/>
                <a:cs typeface="Arial" panose="020B0604020202020204" pitchFamily="34" charset="0"/>
              </a:rPr>
            </a:br>
            <a:r>
              <a:rPr lang="de-DE" sz="900" b="1" dirty="0">
                <a:solidFill>
                  <a:srgbClr val="00529C"/>
                </a:solidFill>
                <a:latin typeface="Arial" panose="020B0604020202020204" pitchFamily="34" charset="0"/>
                <a:cs typeface="Arial" panose="020B0604020202020204" pitchFamily="34" charset="0"/>
              </a:rPr>
              <a:t>Dimension</a:t>
            </a:r>
          </a:p>
        </p:txBody>
      </p:sp>
      <p:sp>
        <p:nvSpPr>
          <p:cNvPr id="27" name="Textfeld 26">
            <a:extLst>
              <a:ext uri="{FF2B5EF4-FFF2-40B4-BE49-F238E27FC236}">
                <a16:creationId xmlns:a16="http://schemas.microsoft.com/office/drawing/2014/main" id="{87798BAB-6299-EB22-5B83-4D0C50BCF51C}"/>
              </a:ext>
            </a:extLst>
          </p:cNvPr>
          <p:cNvSpPr txBox="1"/>
          <p:nvPr/>
        </p:nvSpPr>
        <p:spPr>
          <a:xfrm rot="5400000">
            <a:off x="3927902" y="2474286"/>
            <a:ext cx="1080120" cy="415498"/>
          </a:xfrm>
          <a:prstGeom prst="rect">
            <a:avLst/>
          </a:prstGeom>
          <a:noFill/>
        </p:spPr>
        <p:txBody>
          <a:bodyPr wrap="square" rtlCol="0">
            <a:spAutoFit/>
          </a:bodyPr>
          <a:lstStyle/>
          <a:p>
            <a:pPr algn="ctr" defTabSz="685800">
              <a:defRPr/>
            </a:pPr>
            <a:r>
              <a:rPr lang="de-DE" sz="1050" b="1" dirty="0">
                <a:solidFill>
                  <a:srgbClr val="00529C"/>
                </a:solidFill>
                <a:latin typeface="Arial" panose="020B0604020202020204" pitchFamily="34" charset="0"/>
                <a:cs typeface="Arial" panose="020B0604020202020204" pitchFamily="34" charset="0"/>
              </a:rPr>
              <a:t>biologische </a:t>
            </a:r>
            <a:br>
              <a:rPr lang="de-DE" sz="1050" b="1" dirty="0">
                <a:solidFill>
                  <a:srgbClr val="00529C"/>
                </a:solidFill>
                <a:latin typeface="Arial" panose="020B0604020202020204" pitchFamily="34" charset="0"/>
                <a:cs typeface="Arial" panose="020B0604020202020204" pitchFamily="34" charset="0"/>
              </a:rPr>
            </a:br>
            <a:r>
              <a:rPr lang="de-DE" sz="1050" b="1" dirty="0">
                <a:solidFill>
                  <a:srgbClr val="00529C"/>
                </a:solidFill>
                <a:latin typeface="Arial" panose="020B0604020202020204" pitchFamily="34" charset="0"/>
                <a:cs typeface="Arial" panose="020B0604020202020204" pitchFamily="34" charset="0"/>
              </a:rPr>
              <a:t>Dimension</a:t>
            </a:r>
          </a:p>
        </p:txBody>
      </p:sp>
      <p:sp>
        <p:nvSpPr>
          <p:cNvPr id="2" name="Textfeld 1">
            <a:extLst>
              <a:ext uri="{FF2B5EF4-FFF2-40B4-BE49-F238E27FC236}">
                <a16:creationId xmlns:a16="http://schemas.microsoft.com/office/drawing/2014/main" id="{9C3EBE80-0B09-4D60-CB10-DA01250F3B50}"/>
              </a:ext>
            </a:extLst>
          </p:cNvPr>
          <p:cNvSpPr txBox="1"/>
          <p:nvPr/>
        </p:nvSpPr>
        <p:spPr>
          <a:xfrm>
            <a:off x="3607605" y="3617892"/>
            <a:ext cx="1824368" cy="415498"/>
          </a:xfrm>
          <a:prstGeom prst="rect">
            <a:avLst/>
          </a:prstGeom>
          <a:noFill/>
        </p:spPr>
        <p:txBody>
          <a:bodyPr wrap="square" rtlCol="0">
            <a:spAutoFit/>
          </a:bodyPr>
          <a:lstStyle>
            <a:defPPr>
              <a:defRPr lang="de-DE"/>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529C"/>
                </a:solidFill>
                <a:effectLst/>
                <a:uLnTx/>
                <a:uFillTx/>
                <a:latin typeface="Arial" panose="020B0604020202020204" pitchFamily="34" charset="0"/>
                <a:cs typeface="Arial" panose="020B0604020202020204" pitchFamily="34" charset="0"/>
              </a:defRPr>
            </a:lvl1pPr>
          </a:lstStyle>
          <a:p>
            <a:pPr defTabSz="685800"/>
            <a:r>
              <a:rPr lang="de-DE" sz="1050" dirty="0"/>
              <a:t>moderate Bewegung</a:t>
            </a:r>
            <a:br>
              <a:rPr lang="de-DE" sz="1050" dirty="0"/>
            </a:br>
            <a:r>
              <a:rPr lang="de-DE" sz="1050" dirty="0"/>
              <a:t>(Gruppenwanderung) </a:t>
            </a:r>
          </a:p>
        </p:txBody>
      </p:sp>
      <p:pic>
        <p:nvPicPr>
          <p:cNvPr id="8" name="Grafik 7">
            <a:extLst>
              <a:ext uri="{FF2B5EF4-FFF2-40B4-BE49-F238E27FC236}">
                <a16:creationId xmlns:a16="http://schemas.microsoft.com/office/drawing/2014/main" id="{63BB95BB-421C-7FBA-D362-3278F5D59EBC}"/>
              </a:ext>
            </a:extLst>
          </p:cNvPr>
          <p:cNvPicPr>
            <a:picLocks noChangeAspect="1"/>
          </p:cNvPicPr>
          <p:nvPr/>
        </p:nvPicPr>
        <p:blipFill rotWithShape="1">
          <a:blip r:embed="rId2"/>
          <a:srcRect l="3159" t="5525" r="3672" b="3378"/>
          <a:stretch/>
        </p:blipFill>
        <p:spPr>
          <a:xfrm>
            <a:off x="3783679" y="890254"/>
            <a:ext cx="1575502" cy="681272"/>
          </a:xfrm>
          <a:prstGeom prst="rect">
            <a:avLst/>
          </a:prstGeom>
        </p:spPr>
      </p:pic>
      <p:sp>
        <p:nvSpPr>
          <p:cNvPr id="22"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pic>
        <p:nvPicPr>
          <p:cNvPr id="3" name="Grafik 2"/>
          <p:cNvPicPr>
            <a:picLocks noChangeAspect="1"/>
          </p:cNvPicPr>
          <p:nvPr/>
        </p:nvPicPr>
        <p:blipFill>
          <a:blip r:embed="rId3"/>
          <a:stretch>
            <a:fillRect/>
          </a:stretch>
        </p:blipFill>
        <p:spPr>
          <a:xfrm>
            <a:off x="7897875" y="134277"/>
            <a:ext cx="1109568" cy="804742"/>
          </a:xfrm>
          <a:prstGeom prst="rect">
            <a:avLst/>
          </a:prstGeom>
        </p:spPr>
      </p:pic>
    </p:spTree>
    <p:extLst>
      <p:ext uri="{BB962C8B-B14F-4D97-AF65-F5344CB8AC3E}">
        <p14:creationId xmlns:p14="http://schemas.microsoft.com/office/powerpoint/2010/main" val="225299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Bewegung als Prävention von</a:t>
            </a:r>
            <a:endParaRPr lang="de-DE" dirty="0"/>
          </a:p>
        </p:txBody>
      </p:sp>
      <p:sp>
        <p:nvSpPr>
          <p:cNvPr id="3" name="Inhaltsplatzhalter 2"/>
          <p:cNvSpPr>
            <a:spLocks noGrp="1"/>
          </p:cNvSpPr>
          <p:nvPr>
            <p:ph idx="1"/>
          </p:nvPr>
        </p:nvSpPr>
        <p:spPr/>
        <p:txBody>
          <a:bodyPr/>
          <a:lstStyle/>
          <a:p>
            <a:r>
              <a:rPr lang="de-DE" dirty="0"/>
              <a:t>Sturzgefährdung</a:t>
            </a:r>
          </a:p>
          <a:p>
            <a:r>
              <a:rPr lang="de-DE" dirty="0"/>
              <a:t>Schmerz und Bewegungsangst</a:t>
            </a:r>
          </a:p>
          <a:p>
            <a:r>
              <a:rPr lang="de-DE" dirty="0"/>
              <a:t>Einsamkeit</a:t>
            </a:r>
          </a:p>
          <a:p>
            <a:r>
              <a:rPr lang="de-DE" dirty="0"/>
              <a:t>Sozialer Kontaktarmut</a:t>
            </a:r>
          </a:p>
          <a:p>
            <a:r>
              <a:rPr lang="de-DE" dirty="0"/>
              <a:t>Geistiger </a:t>
            </a:r>
            <a:r>
              <a:rPr lang="de-DE" dirty="0" smtClean="0"/>
              <a:t>Stagnation</a:t>
            </a:r>
          </a:p>
          <a:p>
            <a:endParaRPr lang="de-DE" dirty="0"/>
          </a:p>
          <a:p>
            <a:r>
              <a:rPr lang="de-DE" dirty="0" smtClean="0"/>
              <a:t>Und </a:t>
            </a:r>
            <a:r>
              <a:rPr lang="de-DE" dirty="0" err="1" smtClean="0"/>
              <a:t>und</a:t>
            </a:r>
            <a:r>
              <a:rPr lang="de-DE" dirty="0" smtClean="0"/>
              <a:t> und…………………</a:t>
            </a:r>
          </a:p>
          <a:p>
            <a:endParaRPr lang="de-DE" dirty="0" smtClean="0"/>
          </a:p>
          <a:p>
            <a:pPr marL="0" indent="0">
              <a:buNone/>
            </a:pPr>
            <a:endParaRPr lang="de-DE" dirty="0"/>
          </a:p>
          <a:p>
            <a:pPr lvl="1"/>
            <a:r>
              <a:rPr lang="de-DE" sz="4000" b="1" dirty="0" err="1"/>
              <a:t>To</a:t>
            </a:r>
            <a:r>
              <a:rPr lang="de-DE" sz="4000" b="1" dirty="0"/>
              <a:t> </a:t>
            </a:r>
            <a:r>
              <a:rPr lang="de-DE" sz="4000" b="1" dirty="0" err="1"/>
              <a:t>use</a:t>
            </a:r>
            <a:r>
              <a:rPr lang="de-DE" sz="4000" b="1" dirty="0"/>
              <a:t> </a:t>
            </a:r>
            <a:r>
              <a:rPr lang="de-DE" sz="4000" b="1" dirty="0" err="1"/>
              <a:t>it</a:t>
            </a:r>
            <a:r>
              <a:rPr lang="de-DE" sz="4000" b="1" dirty="0"/>
              <a:t> </a:t>
            </a:r>
            <a:r>
              <a:rPr lang="de-DE" sz="4000" b="1" dirty="0" err="1"/>
              <a:t>or</a:t>
            </a:r>
            <a:r>
              <a:rPr lang="de-DE" sz="4000" b="1" dirty="0"/>
              <a:t> </a:t>
            </a:r>
            <a:r>
              <a:rPr lang="de-DE" sz="4000" b="1" dirty="0" err="1"/>
              <a:t>to</a:t>
            </a:r>
            <a:r>
              <a:rPr lang="de-DE" sz="4000" b="1" dirty="0"/>
              <a:t> </a:t>
            </a:r>
            <a:r>
              <a:rPr lang="de-DE" sz="4000" b="1" dirty="0" err="1"/>
              <a:t>loose</a:t>
            </a:r>
            <a:r>
              <a:rPr lang="de-DE" sz="4000" b="1" dirty="0"/>
              <a:t> </a:t>
            </a:r>
            <a:r>
              <a:rPr lang="de-DE" sz="4000" b="1" dirty="0" err="1"/>
              <a:t>it</a:t>
            </a:r>
            <a:endParaRPr lang="de-DE" sz="4000" b="1" dirty="0"/>
          </a:p>
          <a:p>
            <a:endParaRPr lang="de-DE" dirty="0" smtClean="0"/>
          </a:p>
          <a:p>
            <a:endParaRPr lang="de-DE" dirty="0"/>
          </a:p>
          <a:p>
            <a:pPr marL="0" indent="0">
              <a:buNone/>
            </a:pPr>
            <a:r>
              <a:rPr lang="de-DE" dirty="0" smtClean="0"/>
              <a:t>           </a:t>
            </a:r>
          </a:p>
        </p:txBody>
      </p:sp>
      <p:pic>
        <p:nvPicPr>
          <p:cNvPr id="4" name="Grafik 3"/>
          <p:cNvPicPr>
            <a:picLocks noChangeAspect="1"/>
          </p:cNvPicPr>
          <p:nvPr/>
        </p:nvPicPr>
        <p:blipFill>
          <a:blip r:embed="rId2"/>
          <a:stretch>
            <a:fillRect/>
          </a:stretch>
        </p:blipFill>
        <p:spPr>
          <a:xfrm>
            <a:off x="5453742" y="1437707"/>
            <a:ext cx="2869986" cy="2879952"/>
          </a:xfrm>
          <a:prstGeom prst="rect">
            <a:avLst/>
          </a:prstGeom>
        </p:spPr>
      </p:pic>
      <p:sp>
        <p:nvSpPr>
          <p:cNvPr id="7"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1819580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Grafik 3">
            <a:extLst>
              <a:ext uri="{FF2B5EF4-FFF2-40B4-BE49-F238E27FC236}">
                <a16:creationId xmlns:a16="http://schemas.microsoft.com/office/drawing/2014/main" id="{1CA2CC95-4396-41C0-8A08-20D9D0F28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5282" b="1033"/>
          <a:stretch>
            <a:fillRect/>
          </a:stretch>
        </p:blipFill>
        <p:spPr bwMode="auto">
          <a:xfrm>
            <a:off x="251222" y="1621357"/>
            <a:ext cx="2132749" cy="1776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6A8C3C97-5AFA-4DD9-8CFF-1ED3C7628F7A}"/>
              </a:ext>
            </a:extLst>
          </p:cNvPr>
          <p:cNvSpPr txBox="1"/>
          <p:nvPr/>
        </p:nvSpPr>
        <p:spPr>
          <a:xfrm>
            <a:off x="2587852" y="1458452"/>
            <a:ext cx="5066504" cy="415498"/>
          </a:xfrm>
          <a:prstGeom prst="rect">
            <a:avLst/>
          </a:prstGeom>
          <a:noFill/>
        </p:spPr>
        <p:txBody>
          <a:bodyPr wrap="square" rtlCol="0">
            <a:spAutoFit/>
          </a:bodyPr>
          <a:lstStyle/>
          <a:p>
            <a:pPr defTabSz="342900"/>
            <a:r>
              <a:rPr lang="de-DE" sz="2100" b="1" dirty="0" smtClean="0">
                <a:solidFill>
                  <a:prstClr val="black"/>
                </a:solidFill>
                <a:latin typeface="Arial" panose="020B0604020202020204" pitchFamily="34" charset="0"/>
                <a:cs typeface="Arial" panose="020B0604020202020204" pitchFamily="34" charset="0"/>
              </a:rPr>
              <a:t> </a:t>
            </a:r>
            <a:endParaRPr lang="de-DE" sz="2100" b="1" dirty="0">
              <a:solidFill>
                <a:prstClr val="black"/>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18C5CBA2-3BF1-422C-90E6-67BBCA06EE86}"/>
              </a:ext>
            </a:extLst>
          </p:cNvPr>
          <p:cNvSpPr txBox="1"/>
          <p:nvPr/>
        </p:nvSpPr>
        <p:spPr>
          <a:xfrm>
            <a:off x="2736579" y="1924320"/>
            <a:ext cx="3662957" cy="1938992"/>
          </a:xfrm>
          <a:prstGeom prst="rect">
            <a:avLst/>
          </a:prstGeom>
          <a:noFill/>
        </p:spPr>
        <p:txBody>
          <a:bodyPr wrap="square" rtlCol="0">
            <a:spAutoFit/>
          </a:bodyPr>
          <a:lstStyle/>
          <a:p>
            <a:pPr defTabSz="342900">
              <a:lnSpc>
                <a:spcPts val="1763"/>
              </a:lnSpc>
            </a:pPr>
            <a:r>
              <a:rPr lang="de-DE" sz="1899" b="1" dirty="0" smtClean="0">
                <a:solidFill>
                  <a:prstClr val="black"/>
                </a:solidFill>
                <a:latin typeface="Arial" panose="020B0604020202020204" pitchFamily="34" charset="0"/>
                <a:cs typeface="Arial" panose="020B0604020202020204" pitchFamily="34" charset="0"/>
              </a:rPr>
              <a:t>Evaluation der Teilnehmer</a:t>
            </a:r>
            <a:r>
              <a:rPr lang="de-DE" sz="1627" b="1" dirty="0">
                <a:solidFill>
                  <a:prstClr val="black"/>
                </a:solidFill>
                <a:latin typeface="Arial" panose="020B0604020202020204" pitchFamily="34" charset="0"/>
                <a:cs typeface="Arial" panose="020B0604020202020204" pitchFamily="34" charset="0"/>
              </a:rPr>
              <a:t/>
            </a:r>
            <a:br>
              <a:rPr lang="de-DE" sz="1627" b="1" dirty="0">
                <a:solidFill>
                  <a:prstClr val="black"/>
                </a:solidFill>
                <a:latin typeface="Arial" panose="020B0604020202020204" pitchFamily="34" charset="0"/>
                <a:cs typeface="Arial" panose="020B0604020202020204" pitchFamily="34" charset="0"/>
              </a:rPr>
            </a:br>
            <a:endParaRPr lang="de-DE" sz="1899" b="1" dirty="0">
              <a:solidFill>
                <a:prstClr val="black"/>
              </a:solidFill>
              <a:latin typeface="Arial" panose="020B0604020202020204" pitchFamily="34" charset="0"/>
              <a:cs typeface="Arial" panose="020B0604020202020204" pitchFamily="34" charset="0"/>
            </a:endParaRPr>
          </a:p>
          <a:p>
            <a:pPr marL="310085" indent="-310085" defTabSz="342900">
              <a:lnSpc>
                <a:spcPts val="1763"/>
              </a:lnSpc>
              <a:buFont typeface="Wingdings" panose="05000000000000000000" pitchFamily="2" charset="2"/>
              <a:buChar char="Ø"/>
            </a:pPr>
            <a:r>
              <a:rPr lang="de-DE" sz="1357" b="1" dirty="0" err="1" smtClean="0">
                <a:solidFill>
                  <a:prstClr val="black"/>
                </a:solidFill>
                <a:latin typeface="Arial" panose="020B0604020202020204" pitchFamily="34" charset="0"/>
                <a:cs typeface="Arial" panose="020B0604020202020204" pitchFamily="34" charset="0"/>
              </a:rPr>
              <a:t>Teilnehmer:innen</a:t>
            </a:r>
            <a:r>
              <a:rPr lang="de-DE" sz="1357" b="1" dirty="0" smtClean="0">
                <a:solidFill>
                  <a:prstClr val="black"/>
                </a:solidFill>
                <a:latin typeface="Arial" panose="020B0604020202020204" pitchFamily="34" charset="0"/>
                <a:cs typeface="Arial" panose="020B0604020202020204" pitchFamily="34" charset="0"/>
              </a:rPr>
              <a:t> fühlen sich gesünder</a:t>
            </a:r>
            <a:endParaRPr lang="de-DE" sz="1357" b="1" dirty="0">
              <a:solidFill>
                <a:prstClr val="black"/>
              </a:solidFill>
              <a:latin typeface="Arial" panose="020B0604020202020204" pitchFamily="34" charset="0"/>
              <a:cs typeface="Arial" panose="020B0604020202020204" pitchFamily="34" charset="0"/>
            </a:endParaRPr>
          </a:p>
          <a:p>
            <a:pPr marL="310085" indent="-310085" defTabSz="342900">
              <a:lnSpc>
                <a:spcPts val="1763"/>
              </a:lnSpc>
              <a:buFont typeface="Wingdings" panose="05000000000000000000" pitchFamily="2" charset="2"/>
              <a:buChar char="Ø"/>
            </a:pPr>
            <a:r>
              <a:rPr lang="de-DE" sz="1357" b="1" dirty="0">
                <a:solidFill>
                  <a:prstClr val="black"/>
                </a:solidFill>
                <a:latin typeface="Arial" panose="020B0604020202020204" pitchFamily="34" charset="0"/>
                <a:cs typeface="Arial" panose="020B0604020202020204" pitchFamily="34" charset="0"/>
              </a:rPr>
              <a:t>Steigerung des Leistungsfähigkeit und Lebensfreude</a:t>
            </a:r>
          </a:p>
          <a:p>
            <a:pPr marL="310085" indent="-310085" defTabSz="342900">
              <a:lnSpc>
                <a:spcPts val="1763"/>
              </a:lnSpc>
              <a:buFont typeface="Wingdings" panose="05000000000000000000" pitchFamily="2" charset="2"/>
              <a:buChar char="Ø"/>
            </a:pPr>
            <a:r>
              <a:rPr lang="de-DE" sz="1357" b="1" dirty="0">
                <a:solidFill>
                  <a:prstClr val="black"/>
                </a:solidFill>
                <a:latin typeface="Arial" panose="020B0604020202020204" pitchFamily="34" charset="0"/>
                <a:cs typeface="Arial" panose="020B0604020202020204" pitchFamily="34" charset="0"/>
              </a:rPr>
              <a:t>Kommunikation – „soziale Tankstelle“</a:t>
            </a:r>
          </a:p>
          <a:p>
            <a:pPr marL="310085" indent="-310085" defTabSz="342900">
              <a:lnSpc>
                <a:spcPts val="1763"/>
              </a:lnSpc>
              <a:buFont typeface="Wingdings" panose="05000000000000000000" pitchFamily="2" charset="2"/>
              <a:buChar char="Ø"/>
            </a:pPr>
            <a:endParaRPr lang="de-DE" sz="1357" b="1" dirty="0">
              <a:solidFill>
                <a:prstClr val="black"/>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p:txBody>
          <a:bodyPr/>
          <a:lstStyle/>
          <a:p>
            <a:r>
              <a:rPr lang="de-DE" sz="2800" b="1" dirty="0" smtClean="0">
                <a:solidFill>
                  <a:prstClr val="black"/>
                </a:solidFill>
                <a:latin typeface="Arial" panose="020B0604020202020204" pitchFamily="34" charset="0"/>
                <a:cs typeface="Arial" panose="020B0604020202020204" pitchFamily="34" charset="0"/>
              </a:rPr>
              <a:t>Lions SEN </a:t>
            </a:r>
            <a:r>
              <a:rPr lang="de-DE" sz="2800" b="1" dirty="0" err="1">
                <a:solidFill>
                  <a:prstClr val="black"/>
                </a:solidFill>
                <a:latin typeface="Arial" panose="020B0604020202020204" pitchFamily="34" charset="0"/>
                <a:cs typeface="Arial" panose="020B0604020202020204" pitchFamily="34" charset="0"/>
              </a:rPr>
              <a:t>Präventionsactivity</a:t>
            </a:r>
            <a:r>
              <a:rPr lang="de-DE" sz="2800" b="1" dirty="0">
                <a:solidFill>
                  <a:prstClr val="black"/>
                </a:solidFill>
                <a:latin typeface="Arial" panose="020B0604020202020204" pitchFamily="34" charset="0"/>
                <a:cs typeface="Arial" panose="020B0604020202020204" pitchFamily="34" charset="0"/>
              </a:rPr>
              <a:t/>
            </a:r>
            <a:br>
              <a:rPr lang="de-DE" sz="2800" b="1" dirty="0">
                <a:solidFill>
                  <a:prstClr val="black"/>
                </a:solidFill>
                <a:latin typeface="Arial" panose="020B0604020202020204" pitchFamily="34" charset="0"/>
                <a:cs typeface="Arial" panose="020B0604020202020204" pitchFamily="34" charset="0"/>
              </a:rPr>
            </a:br>
            <a:endParaRPr lang="de-DE" dirty="0"/>
          </a:p>
        </p:txBody>
      </p:sp>
      <p:pic>
        <p:nvPicPr>
          <p:cNvPr id="8" name="Grafik 7"/>
          <p:cNvPicPr>
            <a:picLocks noChangeAspect="1"/>
          </p:cNvPicPr>
          <p:nvPr/>
        </p:nvPicPr>
        <p:blipFill>
          <a:blip r:embed="rId3"/>
          <a:stretch>
            <a:fillRect/>
          </a:stretch>
        </p:blipFill>
        <p:spPr>
          <a:xfrm>
            <a:off x="6501754" y="2059943"/>
            <a:ext cx="2305203" cy="3073604"/>
          </a:xfrm>
          <a:prstGeom prst="rect">
            <a:avLst/>
          </a:prstGeom>
        </p:spPr>
      </p:pic>
      <p:pic>
        <p:nvPicPr>
          <p:cNvPr id="10" name="Grafik 9"/>
          <p:cNvPicPr>
            <a:picLocks noChangeAspect="1"/>
          </p:cNvPicPr>
          <p:nvPr/>
        </p:nvPicPr>
        <p:blipFill rotWithShape="1">
          <a:blip r:embed="rId4"/>
          <a:srcRect t="17429" b="11659"/>
          <a:stretch/>
        </p:blipFill>
        <p:spPr>
          <a:xfrm>
            <a:off x="3377194" y="4053266"/>
            <a:ext cx="1910165" cy="1806050"/>
          </a:xfrm>
          <a:prstGeom prst="rect">
            <a:avLst/>
          </a:prstGeom>
        </p:spPr>
      </p:pic>
      <p:pic>
        <p:nvPicPr>
          <p:cNvPr id="11" name="Grafik 10"/>
          <p:cNvPicPr>
            <a:picLocks noChangeAspect="1"/>
          </p:cNvPicPr>
          <p:nvPr/>
        </p:nvPicPr>
        <p:blipFill rotWithShape="1">
          <a:blip r:embed="rId5"/>
          <a:srcRect l="6423" r="18226" b="7757"/>
          <a:stretch/>
        </p:blipFill>
        <p:spPr>
          <a:xfrm>
            <a:off x="321553" y="4000210"/>
            <a:ext cx="1992085" cy="1829021"/>
          </a:xfrm>
          <a:prstGeom prst="rect">
            <a:avLst/>
          </a:prstGeom>
        </p:spPr>
      </p:pic>
      <p:sp>
        <p:nvSpPr>
          <p:cNvPr id="12"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pic>
        <p:nvPicPr>
          <p:cNvPr id="3" name="Grafik 2"/>
          <p:cNvPicPr>
            <a:picLocks noChangeAspect="1"/>
          </p:cNvPicPr>
          <p:nvPr/>
        </p:nvPicPr>
        <p:blipFill>
          <a:blip r:embed="rId6"/>
          <a:stretch>
            <a:fillRect/>
          </a:stretch>
        </p:blipFill>
        <p:spPr>
          <a:xfrm>
            <a:off x="7697389" y="152800"/>
            <a:ext cx="1109568" cy="804742"/>
          </a:xfrm>
          <a:prstGeom prst="rect">
            <a:avLst/>
          </a:prstGeom>
        </p:spPr>
      </p:pic>
    </p:spTree>
    <p:extLst>
      <p:ext uri="{BB962C8B-B14F-4D97-AF65-F5344CB8AC3E}">
        <p14:creationId xmlns:p14="http://schemas.microsoft.com/office/powerpoint/2010/main" val="363347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12660D3-465A-41E5-BB5A-3D6C6BF847BF}"/>
              </a:ext>
            </a:extLst>
          </p:cNvPr>
          <p:cNvPicPr/>
          <p:nvPr/>
        </p:nvPicPr>
        <p:blipFill>
          <a:blip r:embed="rId2"/>
          <a:stretch>
            <a:fillRect/>
          </a:stretch>
        </p:blipFill>
        <p:spPr>
          <a:xfrm>
            <a:off x="2935881" y="1451003"/>
            <a:ext cx="3169142" cy="4249031"/>
          </a:xfrm>
          <a:prstGeom prst="rect">
            <a:avLst/>
          </a:prstGeom>
        </p:spPr>
      </p:pic>
      <p:sp>
        <p:nvSpPr>
          <p:cNvPr id="7" name="Textfeld 6">
            <a:extLst>
              <a:ext uri="{FF2B5EF4-FFF2-40B4-BE49-F238E27FC236}">
                <a16:creationId xmlns:a16="http://schemas.microsoft.com/office/drawing/2014/main" id="{0DD750F5-16C7-4887-A03D-A0440A002489}"/>
              </a:ext>
            </a:extLst>
          </p:cNvPr>
          <p:cNvSpPr txBox="1"/>
          <p:nvPr/>
        </p:nvSpPr>
        <p:spPr>
          <a:xfrm>
            <a:off x="1250921" y="4649987"/>
            <a:ext cx="1709380" cy="426399"/>
          </a:xfrm>
          <a:prstGeom prst="rect">
            <a:avLst/>
          </a:prstGeom>
          <a:solidFill>
            <a:srgbClr val="FFC000"/>
          </a:solidFill>
        </p:spPr>
        <p:txBody>
          <a:bodyPr wrap="square" rtlCol="0">
            <a:spAutoFit/>
          </a:bodyPr>
          <a:lstStyle/>
          <a:p>
            <a:pPr defTabSz="342900"/>
            <a:r>
              <a:rPr lang="de-DE" sz="2171" b="1" dirty="0">
                <a:solidFill>
                  <a:prstClr val="black"/>
                </a:solidFill>
                <a:latin typeface="Arial" panose="020B0604020202020204" pitchFamily="34" charset="0"/>
                <a:cs typeface="Arial" panose="020B0604020202020204" pitchFamily="34" charset="0"/>
              </a:rPr>
              <a:t>LC Einbeck </a:t>
            </a:r>
          </a:p>
        </p:txBody>
      </p:sp>
      <p:sp>
        <p:nvSpPr>
          <p:cNvPr id="9" name="Textfeld 8">
            <a:extLst>
              <a:ext uri="{FF2B5EF4-FFF2-40B4-BE49-F238E27FC236}">
                <a16:creationId xmlns:a16="http://schemas.microsoft.com/office/drawing/2014/main" id="{1F309498-DF2F-44CC-9943-A9818E497597}"/>
              </a:ext>
            </a:extLst>
          </p:cNvPr>
          <p:cNvSpPr txBox="1"/>
          <p:nvPr/>
        </p:nvSpPr>
        <p:spPr>
          <a:xfrm>
            <a:off x="6183703" y="4760662"/>
            <a:ext cx="1709378" cy="1261371"/>
          </a:xfrm>
          <a:prstGeom prst="rect">
            <a:avLst/>
          </a:prstGeom>
          <a:noFill/>
        </p:spPr>
        <p:txBody>
          <a:bodyPr wrap="square" rtlCol="0">
            <a:spAutoFit/>
          </a:bodyPr>
          <a:lstStyle/>
          <a:p>
            <a:pPr algn="r" defTabSz="342900"/>
            <a:r>
              <a:rPr lang="de-DE" sz="1899" b="1" dirty="0">
                <a:solidFill>
                  <a:prstClr val="black"/>
                </a:solidFill>
                <a:latin typeface="Arial" panose="020B0604020202020204" pitchFamily="34" charset="0"/>
                <a:cs typeface="Arial" panose="020B0604020202020204" pitchFamily="34" charset="0"/>
              </a:rPr>
              <a:t>Vormachen</a:t>
            </a:r>
          </a:p>
          <a:p>
            <a:pPr algn="r" defTabSz="342900"/>
            <a:r>
              <a:rPr lang="de-DE" sz="1899" b="1" dirty="0">
                <a:solidFill>
                  <a:prstClr val="black"/>
                </a:solidFill>
                <a:latin typeface="Arial" panose="020B0604020202020204" pitchFamily="34" charset="0"/>
                <a:cs typeface="Arial" panose="020B0604020202020204" pitchFamily="34" charset="0"/>
              </a:rPr>
              <a:t>Mitmachen</a:t>
            </a:r>
          </a:p>
          <a:p>
            <a:pPr algn="r" defTabSz="342900"/>
            <a:r>
              <a:rPr lang="de-DE" sz="1899" b="1" dirty="0">
                <a:solidFill>
                  <a:prstClr val="black"/>
                </a:solidFill>
                <a:latin typeface="Arial" panose="020B0604020202020204" pitchFamily="34" charset="0"/>
                <a:cs typeface="Arial" panose="020B0604020202020204" pitchFamily="34" charset="0"/>
              </a:rPr>
              <a:t>Nachmachen!</a:t>
            </a:r>
          </a:p>
        </p:txBody>
      </p:sp>
      <p:pic>
        <p:nvPicPr>
          <p:cNvPr id="2" name="Grafik 1"/>
          <p:cNvPicPr>
            <a:picLocks noChangeAspect="1"/>
          </p:cNvPicPr>
          <p:nvPr/>
        </p:nvPicPr>
        <p:blipFill>
          <a:blip r:embed="rId3"/>
          <a:stretch>
            <a:fillRect/>
          </a:stretch>
        </p:blipFill>
        <p:spPr>
          <a:xfrm>
            <a:off x="5482008" y="3160323"/>
            <a:ext cx="2085013" cy="1600339"/>
          </a:xfrm>
          <a:prstGeom prst="rect">
            <a:avLst/>
          </a:prstGeom>
        </p:spPr>
      </p:pic>
      <p:sp>
        <p:nvSpPr>
          <p:cNvPr id="16" name="Titel 15"/>
          <p:cNvSpPr>
            <a:spLocks noGrp="1"/>
          </p:cNvSpPr>
          <p:nvPr>
            <p:ph type="title"/>
          </p:nvPr>
        </p:nvSpPr>
        <p:spPr/>
        <p:txBody>
          <a:bodyPr/>
          <a:lstStyle/>
          <a:p>
            <a:r>
              <a:rPr lang="de-DE" dirty="0" smtClean="0"/>
              <a:t>Beginn der Erfolgsgeschichte</a:t>
            </a:r>
            <a:endParaRPr lang="de-DE" dirty="0"/>
          </a:p>
        </p:txBody>
      </p:sp>
      <p:pic>
        <p:nvPicPr>
          <p:cNvPr id="3" name="Grafik 2"/>
          <p:cNvPicPr>
            <a:picLocks noChangeAspect="1"/>
          </p:cNvPicPr>
          <p:nvPr/>
        </p:nvPicPr>
        <p:blipFill>
          <a:blip r:embed="rId4"/>
          <a:stretch>
            <a:fillRect/>
          </a:stretch>
        </p:blipFill>
        <p:spPr>
          <a:xfrm>
            <a:off x="7831570" y="146269"/>
            <a:ext cx="1109568" cy="804742"/>
          </a:xfrm>
          <a:prstGeom prst="rect">
            <a:avLst/>
          </a:prstGeom>
        </p:spPr>
      </p:pic>
      <p:sp>
        <p:nvSpPr>
          <p:cNvPr id="10"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377480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222" y="147807"/>
            <a:ext cx="8641556" cy="1032506"/>
          </a:xfrm>
        </p:spPr>
        <p:txBody>
          <a:bodyPr/>
          <a:lstStyle/>
          <a:p>
            <a:pPr algn="ctr"/>
            <a:r>
              <a:rPr lang="de-DE" sz="2000" dirty="0" smtClean="0"/>
              <a:t>Der Funken - Projekt „3000 Schritte“- </a:t>
            </a:r>
            <a:br>
              <a:rPr lang="de-DE" sz="2000" dirty="0" smtClean="0"/>
            </a:br>
            <a:r>
              <a:rPr lang="de-DE" sz="2000" dirty="0" smtClean="0"/>
              <a:t>             ist nach Bückeburg und Essen            übergesprungen</a:t>
            </a:r>
            <a:endParaRPr lang="de-DE" sz="2000" dirty="0"/>
          </a:p>
        </p:txBody>
      </p:sp>
      <p:sp>
        <p:nvSpPr>
          <p:cNvPr id="4" name="Foliennummernplatzhalter 3"/>
          <p:cNvSpPr>
            <a:spLocks noGrp="1"/>
          </p:cNvSpPr>
          <p:nvPr>
            <p:ph type="sldNum" sz="quarter" idx="4294967295"/>
          </p:nvPr>
        </p:nvSpPr>
        <p:spPr>
          <a:xfrm>
            <a:off x="8482013" y="6034088"/>
            <a:ext cx="661987" cy="363537"/>
          </a:xfrm>
        </p:spPr>
        <p:txBody>
          <a:bodyPr/>
          <a:lstStyle/>
          <a:p>
            <a:pPr defTabSz="342900">
              <a:defRPr/>
            </a:pPr>
            <a:fld id="{A68101B4-1760-3641-80F4-3C4F8C146D27}" type="slidenum">
              <a:rPr lang="de-DE"/>
              <a:pPr defTabSz="342900">
                <a:defRPr/>
              </a:pPr>
              <a:t>27</a:t>
            </a:fld>
            <a:endParaRPr lang="de-DE" dirty="0"/>
          </a:p>
        </p:txBody>
      </p:sp>
      <p:sp>
        <p:nvSpPr>
          <p:cNvPr id="5" name="Textfeld 4"/>
          <p:cNvSpPr txBox="1"/>
          <p:nvPr/>
        </p:nvSpPr>
        <p:spPr>
          <a:xfrm>
            <a:off x="318471" y="5230858"/>
            <a:ext cx="2575458" cy="1131079"/>
          </a:xfrm>
          <a:prstGeom prst="rect">
            <a:avLst/>
          </a:prstGeom>
          <a:solidFill>
            <a:schemeClr val="bg1"/>
          </a:solidFill>
        </p:spPr>
        <p:txBody>
          <a:bodyPr wrap="square" rtlCol="0">
            <a:spAutoFit/>
          </a:bodyPr>
          <a:lstStyle/>
          <a:p>
            <a:pPr defTabSz="342900"/>
            <a:r>
              <a:rPr lang="de-DE" sz="1350" dirty="0">
                <a:solidFill>
                  <a:prstClr val="black"/>
                </a:solidFill>
                <a:latin typeface="Calibri"/>
              </a:rPr>
              <a:t>30.08.2019 Staffelstabübergabe vom LC Einbeck und LC Hameln an den </a:t>
            </a:r>
          </a:p>
          <a:p>
            <a:pPr defTabSz="342900"/>
            <a:r>
              <a:rPr lang="de-DE" sz="1350" dirty="0">
                <a:solidFill>
                  <a:prstClr val="black"/>
                </a:solidFill>
                <a:latin typeface="Calibri"/>
              </a:rPr>
              <a:t>LC Franziska von </a:t>
            </a:r>
            <a:r>
              <a:rPr lang="de-DE" sz="1350" dirty="0" err="1">
                <a:solidFill>
                  <a:prstClr val="black"/>
                </a:solidFill>
                <a:latin typeface="Calibri"/>
              </a:rPr>
              <a:t>Oldershausen</a:t>
            </a:r>
            <a:r>
              <a:rPr lang="de-DE" sz="1350" dirty="0">
                <a:solidFill>
                  <a:prstClr val="black"/>
                </a:solidFill>
                <a:latin typeface="Calibri"/>
              </a:rPr>
              <a:t> in Buxtehude</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382" y="1822426"/>
            <a:ext cx="2381547" cy="331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5"/>
          <p:cNvPicPr>
            <a:picLocks noChangeAspect="1"/>
          </p:cNvPicPr>
          <p:nvPr/>
        </p:nvPicPr>
        <p:blipFill>
          <a:blip r:embed="rId3"/>
          <a:stretch>
            <a:fillRect/>
          </a:stretch>
        </p:blipFill>
        <p:spPr>
          <a:xfrm>
            <a:off x="3770418" y="1377964"/>
            <a:ext cx="4414253" cy="2451056"/>
          </a:xfrm>
          <a:prstGeom prst="rect">
            <a:avLst/>
          </a:prstGeom>
        </p:spPr>
      </p:pic>
      <p:pic>
        <p:nvPicPr>
          <p:cNvPr id="8" name="Grafik 7"/>
          <p:cNvPicPr>
            <a:picLocks noChangeAspect="1"/>
          </p:cNvPicPr>
          <p:nvPr/>
        </p:nvPicPr>
        <p:blipFill>
          <a:blip r:embed="rId4"/>
          <a:stretch>
            <a:fillRect/>
          </a:stretch>
        </p:blipFill>
        <p:spPr>
          <a:xfrm>
            <a:off x="4257669" y="4026947"/>
            <a:ext cx="3071126" cy="2575783"/>
          </a:xfrm>
          <a:prstGeom prst="rect">
            <a:avLst/>
          </a:prstGeom>
        </p:spPr>
      </p:pic>
      <p:sp>
        <p:nvSpPr>
          <p:cNvPr id="9" name="Textfeld 8"/>
          <p:cNvSpPr txBox="1"/>
          <p:nvPr/>
        </p:nvSpPr>
        <p:spPr>
          <a:xfrm>
            <a:off x="7359139" y="5329511"/>
            <a:ext cx="901209" cy="461665"/>
          </a:xfrm>
          <a:prstGeom prst="rect">
            <a:avLst/>
          </a:prstGeom>
          <a:noFill/>
        </p:spPr>
        <p:txBody>
          <a:bodyPr wrap="none" rtlCol="0">
            <a:spAutoFit/>
          </a:bodyPr>
          <a:lstStyle/>
          <a:p>
            <a:r>
              <a:rPr lang="de-DE" sz="1200" dirty="0" smtClean="0"/>
              <a:t>LC Essen-</a:t>
            </a:r>
          </a:p>
          <a:p>
            <a:r>
              <a:rPr lang="de-DE" sz="1200" dirty="0" smtClean="0"/>
              <a:t>Glückauf</a:t>
            </a:r>
            <a:endParaRPr lang="de-DE" sz="1200" dirty="0"/>
          </a:p>
        </p:txBody>
      </p:sp>
      <p:sp>
        <p:nvSpPr>
          <p:cNvPr id="10" name="Textfeld 9"/>
          <p:cNvSpPr txBox="1"/>
          <p:nvPr/>
        </p:nvSpPr>
        <p:spPr>
          <a:xfrm>
            <a:off x="7448042" y="3886768"/>
            <a:ext cx="1624612" cy="461665"/>
          </a:xfrm>
          <a:prstGeom prst="rect">
            <a:avLst/>
          </a:prstGeom>
          <a:noFill/>
        </p:spPr>
        <p:txBody>
          <a:bodyPr wrap="square" rtlCol="0">
            <a:spAutoFit/>
          </a:bodyPr>
          <a:lstStyle/>
          <a:p>
            <a:r>
              <a:rPr lang="de-DE" sz="1200" dirty="0" smtClean="0"/>
              <a:t>LC Bückeburg</a:t>
            </a:r>
          </a:p>
          <a:p>
            <a:r>
              <a:rPr lang="de-DE" sz="1200" dirty="0" smtClean="0"/>
              <a:t>Und Porta Westfalica</a:t>
            </a:r>
            <a:endParaRPr lang="de-DE" sz="1200" dirty="0"/>
          </a:p>
        </p:txBody>
      </p:sp>
      <p:pic>
        <p:nvPicPr>
          <p:cNvPr id="11" name="Grafik 10"/>
          <p:cNvPicPr>
            <a:picLocks noChangeAspect="1"/>
          </p:cNvPicPr>
          <p:nvPr/>
        </p:nvPicPr>
        <p:blipFill>
          <a:blip r:embed="rId5"/>
          <a:stretch>
            <a:fillRect/>
          </a:stretch>
        </p:blipFill>
        <p:spPr>
          <a:xfrm>
            <a:off x="7870759" y="225348"/>
            <a:ext cx="1109568" cy="804742"/>
          </a:xfrm>
          <a:prstGeom prst="rect">
            <a:avLst/>
          </a:prstGeom>
        </p:spPr>
      </p:pic>
      <p:sp>
        <p:nvSpPr>
          <p:cNvPr id="12"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1193095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97E0F0E2-5FC3-23F9-926B-6D828D84B051}"/>
              </a:ext>
            </a:extLst>
          </p:cNvPr>
          <p:cNvSpPr txBox="1"/>
          <p:nvPr/>
        </p:nvSpPr>
        <p:spPr>
          <a:xfrm>
            <a:off x="1379062" y="1408875"/>
            <a:ext cx="5617491" cy="323165"/>
          </a:xfrm>
          <a:prstGeom prst="rect">
            <a:avLst/>
          </a:prstGeom>
          <a:noFill/>
        </p:spPr>
        <p:txBody>
          <a:bodyPr wrap="square" rtlCol="0">
            <a:spAutoFit/>
          </a:bodyPr>
          <a:lstStyle/>
          <a:p>
            <a:pPr defTabSz="685800"/>
            <a:r>
              <a:rPr lang="de-DE" sz="1500" b="1" dirty="0">
                <a:solidFill>
                  <a:srgbClr val="00529C"/>
                </a:solidFill>
                <a:latin typeface="Arial" panose="020B0604020202020204" pitchFamily="34" charset="0"/>
                <a:cs typeface="Arial" panose="020B0604020202020204" pitchFamily="34" charset="0"/>
              </a:rPr>
              <a:t>Wo stehen wir MD-weit? </a:t>
            </a:r>
          </a:p>
        </p:txBody>
      </p:sp>
      <p:sp>
        <p:nvSpPr>
          <p:cNvPr id="12" name="Textfeld 11">
            <a:extLst>
              <a:ext uri="{FF2B5EF4-FFF2-40B4-BE49-F238E27FC236}">
                <a16:creationId xmlns:a16="http://schemas.microsoft.com/office/drawing/2014/main" id="{18E273EF-F29F-9868-0ACA-9EE911D6A1F5}"/>
              </a:ext>
            </a:extLst>
          </p:cNvPr>
          <p:cNvSpPr txBox="1"/>
          <p:nvPr/>
        </p:nvSpPr>
        <p:spPr>
          <a:xfrm>
            <a:off x="4414453" y="2010031"/>
            <a:ext cx="1501346" cy="300082"/>
          </a:xfrm>
          <a:prstGeom prst="rect">
            <a:avLst/>
          </a:prstGeom>
          <a:solidFill>
            <a:schemeClr val="bg1"/>
          </a:solidFill>
        </p:spPr>
        <p:txBody>
          <a:bodyPr wrap="square" rtlCol="0">
            <a:spAutoFit/>
          </a:bodyPr>
          <a:lstStyle/>
          <a:p>
            <a:pPr defTabSz="685800"/>
            <a:endParaRPr lang="de-DE" sz="1350" dirty="0">
              <a:solidFill>
                <a:srgbClr val="000000"/>
              </a:solidFill>
              <a:latin typeface="Arial"/>
            </a:endParaRPr>
          </a:p>
        </p:txBody>
      </p:sp>
      <p:sp>
        <p:nvSpPr>
          <p:cNvPr id="13" name="Textfeld 12">
            <a:extLst>
              <a:ext uri="{FF2B5EF4-FFF2-40B4-BE49-F238E27FC236}">
                <a16:creationId xmlns:a16="http://schemas.microsoft.com/office/drawing/2014/main" id="{46794B3E-7780-71F4-F14C-9F40D4A33D05}"/>
              </a:ext>
            </a:extLst>
          </p:cNvPr>
          <p:cNvSpPr txBox="1"/>
          <p:nvPr/>
        </p:nvSpPr>
        <p:spPr>
          <a:xfrm>
            <a:off x="6938154" y="2249186"/>
            <a:ext cx="948946" cy="300082"/>
          </a:xfrm>
          <a:prstGeom prst="rect">
            <a:avLst/>
          </a:prstGeom>
          <a:solidFill>
            <a:schemeClr val="bg1"/>
          </a:solidFill>
        </p:spPr>
        <p:txBody>
          <a:bodyPr wrap="square" rtlCol="0">
            <a:spAutoFit/>
          </a:bodyPr>
          <a:lstStyle/>
          <a:p>
            <a:pPr defTabSz="685800"/>
            <a:endParaRPr lang="de-DE" sz="1350" dirty="0">
              <a:solidFill>
                <a:srgbClr val="000000"/>
              </a:solidFill>
              <a:latin typeface="Arial"/>
            </a:endParaRPr>
          </a:p>
        </p:txBody>
      </p:sp>
      <p:pic>
        <p:nvPicPr>
          <p:cNvPr id="2050" name="Picture 2" descr="Über Lions">
            <a:extLst>
              <a:ext uri="{FF2B5EF4-FFF2-40B4-BE49-F238E27FC236}">
                <a16:creationId xmlns:a16="http://schemas.microsoft.com/office/drawing/2014/main" id="{1C581381-90F5-0C14-96EA-27DED48D1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935" y="1646465"/>
            <a:ext cx="3209951" cy="4218792"/>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07EEF964-F2CA-DFED-CB71-663B6D2AA496}"/>
              </a:ext>
            </a:extLst>
          </p:cNvPr>
          <p:cNvSpPr txBox="1"/>
          <p:nvPr/>
        </p:nvSpPr>
        <p:spPr>
          <a:xfrm>
            <a:off x="4398864" y="1747596"/>
            <a:ext cx="3686765" cy="4293483"/>
          </a:xfrm>
          <a:prstGeom prst="rect">
            <a:avLst/>
          </a:prstGeom>
          <a:noFill/>
        </p:spPr>
        <p:txBody>
          <a:bodyPr wrap="square" rtlCol="0">
            <a:spAutoFit/>
          </a:bodyPr>
          <a:lstStyle/>
          <a:p>
            <a:pPr algn="r" defTabSz="685800"/>
            <a:r>
              <a:rPr lang="de-DE" sz="1200" b="1" dirty="0">
                <a:solidFill>
                  <a:srgbClr val="005EA4"/>
                </a:solidFill>
                <a:latin typeface="Arial" panose="020B0604020202020204" pitchFamily="34" charset="0"/>
                <a:cs typeface="Arial" panose="020B0604020202020204" pitchFamily="34" charset="0"/>
              </a:rPr>
              <a:t> </a:t>
            </a:r>
          </a:p>
          <a:p>
            <a:pPr algn="r" defTabSz="685800"/>
            <a:r>
              <a:rPr lang="de-DE" sz="1350" b="1" u="sng" dirty="0">
                <a:solidFill>
                  <a:srgbClr val="005EA4"/>
                </a:solidFill>
                <a:latin typeface="Arial" panose="020B0604020202020204" pitchFamily="34" charset="0"/>
                <a:cs typeface="Arial" panose="020B0604020202020204" pitchFamily="34" charset="0"/>
              </a:rPr>
              <a:t>LC Einbeck </a:t>
            </a:r>
            <a:r>
              <a:rPr lang="de-DE" sz="1200" b="1" dirty="0">
                <a:solidFill>
                  <a:srgbClr val="005EA4"/>
                </a:solidFill>
                <a:latin typeface="Arial" panose="020B0604020202020204" pitchFamily="34" charset="0"/>
                <a:cs typeface="Arial" panose="020B0604020202020204" pitchFamily="34" charset="0"/>
              </a:rPr>
              <a:t>mit</a:t>
            </a:r>
          </a:p>
          <a:p>
            <a:pPr algn="r" defTabSz="685800"/>
            <a:r>
              <a:rPr lang="de-DE" sz="1200" b="1" dirty="0">
                <a:solidFill>
                  <a:srgbClr val="005EA4"/>
                </a:solidFill>
                <a:latin typeface="Arial" panose="020B0604020202020204" pitchFamily="34" charset="0"/>
                <a:cs typeface="Arial" panose="020B0604020202020204" pitchFamily="34" charset="0"/>
              </a:rPr>
              <a:t>Berufsbildenden Schulen Einbeck, </a:t>
            </a:r>
            <a:br>
              <a:rPr lang="de-DE" sz="1200" b="1" dirty="0">
                <a:solidFill>
                  <a:srgbClr val="005EA4"/>
                </a:solidFill>
                <a:latin typeface="Arial" panose="020B0604020202020204" pitchFamily="34" charset="0"/>
                <a:cs typeface="Arial" panose="020B0604020202020204" pitchFamily="34" charset="0"/>
              </a:rPr>
            </a:br>
            <a:r>
              <a:rPr lang="de-DE" sz="1200" b="1" dirty="0">
                <a:solidFill>
                  <a:srgbClr val="005EA4"/>
                </a:solidFill>
                <a:latin typeface="Arial" panose="020B0604020202020204" pitchFamily="34" charset="0"/>
                <a:cs typeface="Arial" panose="020B0604020202020204" pitchFamily="34" charset="0"/>
              </a:rPr>
              <a:t>Deutsches Rotes Kreuz,</a:t>
            </a:r>
            <a:br>
              <a:rPr lang="de-DE" sz="1200" b="1" dirty="0">
                <a:solidFill>
                  <a:srgbClr val="005EA4"/>
                </a:solidFill>
                <a:latin typeface="Arial" panose="020B0604020202020204" pitchFamily="34" charset="0"/>
                <a:cs typeface="Arial" panose="020B0604020202020204" pitchFamily="34" charset="0"/>
              </a:rPr>
            </a:br>
            <a:r>
              <a:rPr lang="de-DE" sz="1200" b="1" dirty="0">
                <a:solidFill>
                  <a:srgbClr val="005EA4"/>
                </a:solidFill>
                <a:latin typeface="Arial" panose="020B0604020202020204" pitchFamily="34" charset="0"/>
                <a:cs typeface="Arial" panose="020B0604020202020204" pitchFamily="34" charset="0"/>
              </a:rPr>
              <a:t>Kneippverein Einbeck, …</a:t>
            </a:r>
          </a:p>
          <a:p>
            <a:pPr algn="r" defTabSz="685800"/>
            <a:endParaRPr lang="de-DE" sz="1200" b="1" dirty="0">
              <a:solidFill>
                <a:srgbClr val="005EA4"/>
              </a:solidFill>
              <a:latin typeface="Arial" panose="020B0604020202020204" pitchFamily="34" charset="0"/>
              <a:cs typeface="Arial" panose="020B0604020202020204" pitchFamily="34" charset="0"/>
            </a:endParaRPr>
          </a:p>
          <a:p>
            <a:pPr algn="r" defTabSz="685800"/>
            <a:r>
              <a:rPr lang="de-DE" sz="1350" b="1" u="sng" dirty="0">
                <a:solidFill>
                  <a:srgbClr val="005EA4"/>
                </a:solidFill>
                <a:latin typeface="Arial" panose="020B0604020202020204" pitchFamily="34" charset="0"/>
                <a:cs typeface="Arial" panose="020B0604020202020204" pitchFamily="34" charset="0"/>
              </a:rPr>
              <a:t>LC Hameln-Weserbergland </a:t>
            </a:r>
            <a:r>
              <a:rPr lang="de-DE" sz="1200" b="1" dirty="0">
                <a:solidFill>
                  <a:srgbClr val="005EA4"/>
                </a:solidFill>
                <a:latin typeface="Arial" panose="020B0604020202020204" pitchFamily="34" charset="0"/>
                <a:cs typeface="Arial" panose="020B0604020202020204" pitchFamily="34" charset="0"/>
              </a:rPr>
              <a:t>mit</a:t>
            </a:r>
          </a:p>
          <a:p>
            <a:pPr algn="r" defTabSz="685800"/>
            <a:r>
              <a:rPr lang="de-DE" sz="1200" b="1" dirty="0">
                <a:solidFill>
                  <a:srgbClr val="005EA4"/>
                </a:solidFill>
                <a:latin typeface="Arial" panose="020B0604020202020204" pitchFamily="34" charset="0"/>
                <a:cs typeface="Arial" panose="020B0604020202020204" pitchFamily="34" charset="0"/>
              </a:rPr>
              <a:t>Elisabeth-Selbert-Schule Hameln, </a:t>
            </a:r>
            <a:br>
              <a:rPr lang="de-DE" sz="1200" b="1" dirty="0">
                <a:solidFill>
                  <a:srgbClr val="005EA4"/>
                </a:solidFill>
                <a:latin typeface="Arial" panose="020B0604020202020204" pitchFamily="34" charset="0"/>
                <a:cs typeface="Arial" panose="020B0604020202020204" pitchFamily="34" charset="0"/>
              </a:rPr>
            </a:br>
            <a:r>
              <a:rPr lang="de-DE" sz="1200" b="1" dirty="0">
                <a:solidFill>
                  <a:srgbClr val="005EA4"/>
                </a:solidFill>
                <a:latin typeface="Arial" panose="020B0604020202020204" pitchFamily="34" charset="0"/>
                <a:cs typeface="Arial" panose="020B0604020202020204" pitchFamily="34" charset="0"/>
              </a:rPr>
              <a:t>Deutsches Rotes Kreuz, </a:t>
            </a:r>
            <a:br>
              <a:rPr lang="de-DE" sz="1200" b="1" dirty="0">
                <a:solidFill>
                  <a:srgbClr val="005EA4"/>
                </a:solidFill>
                <a:latin typeface="Arial" panose="020B0604020202020204" pitchFamily="34" charset="0"/>
                <a:cs typeface="Arial" panose="020B0604020202020204" pitchFamily="34" charset="0"/>
              </a:rPr>
            </a:br>
            <a:r>
              <a:rPr lang="de-DE" sz="1200" b="1" dirty="0">
                <a:solidFill>
                  <a:srgbClr val="005EA4"/>
                </a:solidFill>
                <a:latin typeface="Arial" panose="020B0604020202020204" pitchFamily="34" charset="0"/>
                <a:cs typeface="Arial" panose="020B0604020202020204" pitchFamily="34" charset="0"/>
              </a:rPr>
              <a:t>Ortsverein Hameln</a:t>
            </a:r>
            <a:br>
              <a:rPr lang="de-DE" sz="1200" b="1" dirty="0">
                <a:solidFill>
                  <a:srgbClr val="005EA4"/>
                </a:solidFill>
                <a:latin typeface="Arial" panose="020B0604020202020204" pitchFamily="34" charset="0"/>
                <a:cs typeface="Arial" panose="020B0604020202020204" pitchFamily="34" charset="0"/>
              </a:rPr>
            </a:br>
            <a:endParaRPr lang="de-DE" sz="1200" b="1" dirty="0">
              <a:solidFill>
                <a:srgbClr val="005EA4"/>
              </a:solidFill>
              <a:latin typeface="Arial" panose="020B0604020202020204" pitchFamily="34" charset="0"/>
              <a:cs typeface="Arial" panose="020B0604020202020204" pitchFamily="34" charset="0"/>
            </a:endParaRPr>
          </a:p>
          <a:p>
            <a:pPr algn="r" defTabSz="685800"/>
            <a:endParaRPr lang="de-DE" sz="1200" b="1" dirty="0">
              <a:solidFill>
                <a:srgbClr val="005EA4"/>
              </a:solidFill>
              <a:latin typeface="Arial" panose="020B0604020202020204" pitchFamily="34" charset="0"/>
              <a:cs typeface="Arial" panose="020B0604020202020204" pitchFamily="34" charset="0"/>
            </a:endParaRPr>
          </a:p>
          <a:p>
            <a:pPr algn="r" defTabSz="685800"/>
            <a:r>
              <a:rPr lang="de-DE" sz="1350" b="1" u="sng" dirty="0">
                <a:solidFill>
                  <a:srgbClr val="005EA4"/>
                </a:solidFill>
                <a:latin typeface="Arial" panose="020B0604020202020204" pitchFamily="34" charset="0"/>
                <a:cs typeface="Arial" panose="020B0604020202020204" pitchFamily="34" charset="0"/>
              </a:rPr>
              <a:t>LC Buxtehude Franziska </a:t>
            </a:r>
            <a:br>
              <a:rPr lang="de-DE" sz="1350" b="1" u="sng" dirty="0">
                <a:solidFill>
                  <a:srgbClr val="005EA4"/>
                </a:solidFill>
                <a:latin typeface="Arial" panose="020B0604020202020204" pitchFamily="34" charset="0"/>
                <a:cs typeface="Arial" panose="020B0604020202020204" pitchFamily="34" charset="0"/>
              </a:rPr>
            </a:br>
            <a:r>
              <a:rPr lang="de-DE" sz="1350" b="1" u="sng" dirty="0">
                <a:solidFill>
                  <a:srgbClr val="005EA4"/>
                </a:solidFill>
                <a:latin typeface="Arial" panose="020B0604020202020204" pitchFamily="34" charset="0"/>
                <a:cs typeface="Arial" panose="020B0604020202020204" pitchFamily="34" charset="0"/>
              </a:rPr>
              <a:t>von </a:t>
            </a:r>
            <a:r>
              <a:rPr lang="de-DE" sz="1350" b="1" u="sng" dirty="0" err="1">
                <a:solidFill>
                  <a:srgbClr val="005EA4"/>
                </a:solidFill>
                <a:latin typeface="Arial" panose="020B0604020202020204" pitchFamily="34" charset="0"/>
                <a:cs typeface="Arial" panose="020B0604020202020204" pitchFamily="34" charset="0"/>
              </a:rPr>
              <a:t>Oldershausen</a:t>
            </a:r>
            <a:r>
              <a:rPr lang="de-DE" sz="1350" b="1" u="sng" dirty="0">
                <a:solidFill>
                  <a:srgbClr val="005EA4"/>
                </a:solidFill>
                <a:latin typeface="Arial" panose="020B0604020202020204" pitchFamily="34" charset="0"/>
                <a:cs typeface="Arial" panose="020B0604020202020204" pitchFamily="34" charset="0"/>
              </a:rPr>
              <a:t> </a:t>
            </a:r>
            <a:br>
              <a:rPr lang="de-DE" sz="1350" b="1" u="sng" dirty="0">
                <a:solidFill>
                  <a:srgbClr val="005EA4"/>
                </a:solidFill>
                <a:latin typeface="Arial" panose="020B0604020202020204" pitchFamily="34" charset="0"/>
                <a:cs typeface="Arial" panose="020B0604020202020204" pitchFamily="34" charset="0"/>
              </a:rPr>
            </a:br>
            <a:r>
              <a:rPr lang="de-DE" sz="1200" b="1" dirty="0">
                <a:solidFill>
                  <a:srgbClr val="005EA4"/>
                </a:solidFill>
                <a:latin typeface="Arial" panose="020B0604020202020204" pitchFamily="34" charset="0"/>
                <a:cs typeface="Arial" panose="020B0604020202020204" pitchFamily="34" charset="0"/>
              </a:rPr>
              <a:t>mit </a:t>
            </a:r>
            <a:r>
              <a:rPr lang="de-DE" sz="1200" b="1" dirty="0" err="1">
                <a:solidFill>
                  <a:srgbClr val="005EA4"/>
                </a:solidFill>
                <a:latin typeface="Arial" panose="020B0604020202020204" pitchFamily="34" charset="0"/>
                <a:cs typeface="Arial" panose="020B0604020202020204" pitchFamily="34" charset="0"/>
              </a:rPr>
              <a:t>hochschule</a:t>
            </a:r>
            <a:r>
              <a:rPr lang="de-DE" sz="1200" b="1" dirty="0">
                <a:solidFill>
                  <a:srgbClr val="005EA4"/>
                </a:solidFill>
                <a:latin typeface="Arial" panose="020B0604020202020204" pitchFamily="34" charset="0"/>
                <a:cs typeface="Arial" panose="020B0604020202020204" pitchFamily="34" charset="0"/>
              </a:rPr>
              <a:t> 21, </a:t>
            </a:r>
            <a:endParaRPr lang="de-DE" sz="1200" b="1" dirty="0" smtClean="0">
              <a:solidFill>
                <a:srgbClr val="005EA4"/>
              </a:solidFill>
              <a:latin typeface="Arial" panose="020B0604020202020204" pitchFamily="34" charset="0"/>
              <a:cs typeface="Arial" panose="020B0604020202020204" pitchFamily="34" charset="0"/>
            </a:endParaRPr>
          </a:p>
          <a:p>
            <a:pPr algn="r" defTabSz="685800"/>
            <a:r>
              <a:rPr lang="de-DE" sz="1200" b="1" dirty="0" smtClean="0">
                <a:solidFill>
                  <a:srgbClr val="005EA4"/>
                </a:solidFill>
                <a:latin typeface="Arial" panose="020B0604020202020204" pitchFamily="34" charset="0"/>
                <a:cs typeface="Arial" panose="020B0604020202020204" pitchFamily="34" charset="0"/>
              </a:rPr>
              <a:t>Kommune  </a:t>
            </a:r>
            <a:endParaRPr lang="de-DE" sz="1200" b="1" dirty="0">
              <a:solidFill>
                <a:srgbClr val="005EA4"/>
              </a:solidFill>
              <a:latin typeface="Arial" panose="020B0604020202020204" pitchFamily="34" charset="0"/>
              <a:cs typeface="Arial" panose="020B0604020202020204" pitchFamily="34" charset="0"/>
            </a:endParaRPr>
          </a:p>
          <a:p>
            <a:pPr algn="r" defTabSz="685800"/>
            <a:endParaRPr lang="de-DE" sz="1200" dirty="0">
              <a:solidFill>
                <a:srgbClr val="000000"/>
              </a:solidFill>
              <a:latin typeface="Arial"/>
            </a:endParaRPr>
          </a:p>
          <a:p>
            <a:pPr algn="r" defTabSz="685800"/>
            <a:r>
              <a:rPr lang="de-DE" sz="1350" b="1" u="sng" dirty="0">
                <a:solidFill>
                  <a:srgbClr val="005EA4"/>
                </a:solidFill>
                <a:latin typeface="Arial" panose="020B0604020202020204" pitchFamily="34" charset="0"/>
                <a:cs typeface="Arial" panose="020B0604020202020204" pitchFamily="34" charset="0"/>
              </a:rPr>
              <a:t>LC Porta Westfalica </a:t>
            </a:r>
            <a:r>
              <a:rPr lang="de-DE" sz="1200" b="1" dirty="0">
                <a:solidFill>
                  <a:srgbClr val="005EA4"/>
                </a:solidFill>
                <a:latin typeface="Arial" panose="020B0604020202020204" pitchFamily="34" charset="0"/>
                <a:cs typeface="Arial" panose="020B0604020202020204" pitchFamily="34" charset="0"/>
              </a:rPr>
              <a:t>mit  </a:t>
            </a:r>
            <a:br>
              <a:rPr lang="de-DE" sz="1200" b="1" dirty="0">
                <a:solidFill>
                  <a:srgbClr val="005EA4"/>
                </a:solidFill>
                <a:latin typeface="Arial" panose="020B0604020202020204" pitchFamily="34" charset="0"/>
                <a:cs typeface="Arial" panose="020B0604020202020204" pitchFamily="34" charset="0"/>
              </a:rPr>
            </a:br>
            <a:r>
              <a:rPr lang="de-DE" sz="1200" b="1" dirty="0">
                <a:solidFill>
                  <a:srgbClr val="005EA4"/>
                </a:solidFill>
                <a:latin typeface="Arial" panose="020B0604020202020204" pitchFamily="34" charset="0"/>
                <a:cs typeface="Arial" panose="020B0604020202020204" pitchFamily="34" charset="0"/>
              </a:rPr>
              <a:t>Bernd-</a:t>
            </a:r>
            <a:r>
              <a:rPr lang="de-DE" sz="1200" b="1" dirty="0" err="1">
                <a:solidFill>
                  <a:srgbClr val="005EA4"/>
                </a:solidFill>
                <a:latin typeface="Arial" panose="020B0604020202020204" pitchFamily="34" charset="0"/>
                <a:cs typeface="Arial" panose="020B0604020202020204" pitchFamily="34" charset="0"/>
              </a:rPr>
              <a:t>Blindow</a:t>
            </a:r>
            <a:r>
              <a:rPr lang="de-DE" sz="1200" b="1" dirty="0">
                <a:solidFill>
                  <a:srgbClr val="005EA4"/>
                </a:solidFill>
                <a:latin typeface="Arial" panose="020B0604020202020204" pitchFamily="34" charset="0"/>
                <a:cs typeface="Arial" panose="020B0604020202020204" pitchFamily="34" charset="0"/>
              </a:rPr>
              <a:t>-Schule Bückeburg, </a:t>
            </a:r>
            <a:br>
              <a:rPr lang="de-DE" sz="1200" b="1" dirty="0">
                <a:solidFill>
                  <a:srgbClr val="005EA4"/>
                </a:solidFill>
                <a:latin typeface="Arial" panose="020B0604020202020204" pitchFamily="34" charset="0"/>
                <a:cs typeface="Arial" panose="020B0604020202020204" pitchFamily="34" charset="0"/>
              </a:rPr>
            </a:br>
            <a:r>
              <a:rPr lang="de-DE" sz="1200" b="1" dirty="0">
                <a:solidFill>
                  <a:srgbClr val="005EA4"/>
                </a:solidFill>
                <a:latin typeface="Arial" panose="020B0604020202020204" pitchFamily="34" charset="0"/>
                <a:cs typeface="Arial" panose="020B0604020202020204" pitchFamily="34" charset="0"/>
              </a:rPr>
              <a:t>Bürgerstiftung Schaumburg</a:t>
            </a:r>
          </a:p>
          <a:p>
            <a:pPr algn="r" defTabSz="685800"/>
            <a:endParaRPr lang="de-DE" sz="1200" dirty="0">
              <a:solidFill>
                <a:srgbClr val="000000"/>
              </a:solidFill>
              <a:latin typeface="Arial"/>
            </a:endParaRPr>
          </a:p>
          <a:p>
            <a:pPr algn="r" defTabSz="685800"/>
            <a:r>
              <a:rPr lang="de-DE" sz="1350" b="1" u="sng" dirty="0">
                <a:solidFill>
                  <a:srgbClr val="005EA4"/>
                </a:solidFill>
                <a:latin typeface="Arial" panose="020B0604020202020204" pitchFamily="34" charset="0"/>
                <a:cs typeface="Arial" panose="020B0604020202020204" pitchFamily="34" charset="0"/>
              </a:rPr>
              <a:t>LC </a:t>
            </a:r>
            <a:r>
              <a:rPr lang="de-DE" sz="1350" b="1" u="sng" dirty="0" smtClean="0">
                <a:solidFill>
                  <a:srgbClr val="005EA4"/>
                </a:solidFill>
                <a:latin typeface="Arial" panose="020B0604020202020204" pitchFamily="34" charset="0"/>
                <a:cs typeface="Arial" panose="020B0604020202020204" pitchFamily="34" charset="0"/>
              </a:rPr>
              <a:t>Essen-Glückauf</a:t>
            </a:r>
            <a:endParaRPr lang="de-DE" sz="1200" dirty="0">
              <a:solidFill>
                <a:srgbClr val="000000"/>
              </a:solidFill>
              <a:latin typeface="Arial"/>
            </a:endParaRPr>
          </a:p>
        </p:txBody>
      </p:sp>
      <p:pic>
        <p:nvPicPr>
          <p:cNvPr id="3" name="Grafik 2">
            <a:extLst>
              <a:ext uri="{FF2B5EF4-FFF2-40B4-BE49-F238E27FC236}">
                <a16:creationId xmlns:a16="http://schemas.microsoft.com/office/drawing/2014/main" id="{632978CD-2BCC-A2C2-9821-6E0C2B311398}"/>
              </a:ext>
            </a:extLst>
          </p:cNvPr>
          <p:cNvPicPr>
            <a:picLocks noChangeAspect="1"/>
          </p:cNvPicPr>
          <p:nvPr/>
        </p:nvPicPr>
        <p:blipFill rotWithShape="1">
          <a:blip r:embed="rId3"/>
          <a:srcRect l="29816" r="30550" b="29448"/>
          <a:stretch/>
        </p:blipFill>
        <p:spPr>
          <a:xfrm>
            <a:off x="6242247" y="1905863"/>
            <a:ext cx="375117" cy="333863"/>
          </a:xfrm>
          <a:prstGeom prst="rect">
            <a:avLst/>
          </a:prstGeom>
        </p:spPr>
      </p:pic>
      <p:pic>
        <p:nvPicPr>
          <p:cNvPr id="9" name="Grafik 8">
            <a:extLst>
              <a:ext uri="{FF2B5EF4-FFF2-40B4-BE49-F238E27FC236}">
                <a16:creationId xmlns:a16="http://schemas.microsoft.com/office/drawing/2014/main" id="{F89C62CE-77E5-0059-4EBF-5B2B6E77CEB4}"/>
              </a:ext>
            </a:extLst>
          </p:cNvPr>
          <p:cNvPicPr>
            <a:picLocks noChangeAspect="1"/>
          </p:cNvPicPr>
          <p:nvPr/>
        </p:nvPicPr>
        <p:blipFill rotWithShape="1">
          <a:blip r:embed="rId3"/>
          <a:srcRect l="29816" r="30550" b="29448"/>
          <a:stretch/>
        </p:blipFill>
        <p:spPr>
          <a:xfrm>
            <a:off x="5583278" y="4907018"/>
            <a:ext cx="375117" cy="333863"/>
          </a:xfrm>
          <a:prstGeom prst="rect">
            <a:avLst/>
          </a:prstGeom>
        </p:spPr>
      </p:pic>
      <p:pic>
        <p:nvPicPr>
          <p:cNvPr id="10" name="Grafik 9">
            <a:extLst>
              <a:ext uri="{FF2B5EF4-FFF2-40B4-BE49-F238E27FC236}">
                <a16:creationId xmlns:a16="http://schemas.microsoft.com/office/drawing/2014/main" id="{B2D07E62-7764-04CB-3808-305F5CC18590}"/>
              </a:ext>
            </a:extLst>
          </p:cNvPr>
          <p:cNvPicPr>
            <a:picLocks noChangeAspect="1"/>
          </p:cNvPicPr>
          <p:nvPr/>
        </p:nvPicPr>
        <p:blipFill rotWithShape="1">
          <a:blip r:embed="rId3"/>
          <a:srcRect l="29816" r="30550" b="29448"/>
          <a:stretch/>
        </p:blipFill>
        <p:spPr>
          <a:xfrm>
            <a:off x="5554831" y="3993419"/>
            <a:ext cx="375117" cy="333863"/>
          </a:xfrm>
          <a:prstGeom prst="rect">
            <a:avLst/>
          </a:prstGeom>
        </p:spPr>
      </p:pic>
      <p:pic>
        <p:nvPicPr>
          <p:cNvPr id="11" name="Grafik 10">
            <a:extLst>
              <a:ext uri="{FF2B5EF4-FFF2-40B4-BE49-F238E27FC236}">
                <a16:creationId xmlns:a16="http://schemas.microsoft.com/office/drawing/2014/main" id="{19E5ECA7-0963-16D9-FB39-6B36A46C400A}"/>
              </a:ext>
            </a:extLst>
          </p:cNvPr>
          <p:cNvPicPr>
            <a:picLocks noChangeAspect="1"/>
          </p:cNvPicPr>
          <p:nvPr/>
        </p:nvPicPr>
        <p:blipFill rotWithShape="1">
          <a:blip r:embed="rId3"/>
          <a:srcRect l="29816" r="30550" b="29448"/>
          <a:stretch/>
        </p:blipFill>
        <p:spPr>
          <a:xfrm>
            <a:off x="5149233" y="2860928"/>
            <a:ext cx="375117" cy="333863"/>
          </a:xfrm>
          <a:prstGeom prst="rect">
            <a:avLst/>
          </a:prstGeom>
        </p:spPr>
      </p:pic>
      <p:pic>
        <p:nvPicPr>
          <p:cNvPr id="18" name="Grafik 17">
            <a:extLst>
              <a:ext uri="{FF2B5EF4-FFF2-40B4-BE49-F238E27FC236}">
                <a16:creationId xmlns:a16="http://schemas.microsoft.com/office/drawing/2014/main" id="{09EA5D34-3222-32A9-C4EA-E25535E12517}"/>
              </a:ext>
            </a:extLst>
          </p:cNvPr>
          <p:cNvPicPr>
            <a:picLocks noChangeAspect="1"/>
          </p:cNvPicPr>
          <p:nvPr/>
        </p:nvPicPr>
        <p:blipFill rotWithShape="1">
          <a:blip r:embed="rId3"/>
          <a:srcRect l="29816" r="30550" b="29448"/>
          <a:stretch/>
        </p:blipFill>
        <p:spPr>
          <a:xfrm>
            <a:off x="1666352" y="1921128"/>
            <a:ext cx="375117" cy="333863"/>
          </a:xfrm>
          <a:prstGeom prst="rect">
            <a:avLst/>
          </a:prstGeom>
        </p:spPr>
      </p:pic>
      <p:pic>
        <p:nvPicPr>
          <p:cNvPr id="19" name="Grafik 18">
            <a:extLst>
              <a:ext uri="{FF2B5EF4-FFF2-40B4-BE49-F238E27FC236}">
                <a16:creationId xmlns:a16="http://schemas.microsoft.com/office/drawing/2014/main" id="{E414C3DC-3D71-F8AB-8A9A-84315199DFD4}"/>
              </a:ext>
            </a:extLst>
          </p:cNvPr>
          <p:cNvPicPr>
            <a:picLocks noChangeAspect="1"/>
          </p:cNvPicPr>
          <p:nvPr/>
        </p:nvPicPr>
        <p:blipFill rotWithShape="1">
          <a:blip r:embed="rId3"/>
          <a:srcRect l="29816" r="30550" b="29448"/>
          <a:stretch/>
        </p:blipFill>
        <p:spPr>
          <a:xfrm>
            <a:off x="2014296" y="2053394"/>
            <a:ext cx="375117" cy="333863"/>
          </a:xfrm>
          <a:prstGeom prst="rect">
            <a:avLst/>
          </a:prstGeom>
        </p:spPr>
      </p:pic>
      <p:pic>
        <p:nvPicPr>
          <p:cNvPr id="20" name="Grafik 19">
            <a:extLst>
              <a:ext uri="{FF2B5EF4-FFF2-40B4-BE49-F238E27FC236}">
                <a16:creationId xmlns:a16="http://schemas.microsoft.com/office/drawing/2014/main" id="{6832DB40-6C3B-CD21-C342-22A7F862C836}"/>
              </a:ext>
            </a:extLst>
          </p:cNvPr>
          <p:cNvPicPr>
            <a:picLocks noChangeAspect="1"/>
          </p:cNvPicPr>
          <p:nvPr/>
        </p:nvPicPr>
        <p:blipFill rotWithShape="1">
          <a:blip r:embed="rId3"/>
          <a:srcRect l="29816" r="30550" b="29448"/>
          <a:stretch/>
        </p:blipFill>
        <p:spPr>
          <a:xfrm>
            <a:off x="1223042" y="2082256"/>
            <a:ext cx="375117" cy="333863"/>
          </a:xfrm>
          <a:prstGeom prst="rect">
            <a:avLst/>
          </a:prstGeom>
        </p:spPr>
      </p:pic>
      <p:sp>
        <p:nvSpPr>
          <p:cNvPr id="4" name="Textfeld 3">
            <a:extLst>
              <a:ext uri="{FF2B5EF4-FFF2-40B4-BE49-F238E27FC236}">
                <a16:creationId xmlns:a16="http://schemas.microsoft.com/office/drawing/2014/main" id="{35DFBEA9-2109-3E3A-C520-1D1231F67ACE}"/>
              </a:ext>
            </a:extLst>
          </p:cNvPr>
          <p:cNvSpPr txBox="1"/>
          <p:nvPr/>
        </p:nvSpPr>
        <p:spPr>
          <a:xfrm>
            <a:off x="1088690" y="937270"/>
            <a:ext cx="6624869" cy="415498"/>
          </a:xfrm>
          <a:prstGeom prst="rect">
            <a:avLst/>
          </a:prstGeom>
          <a:noFill/>
        </p:spPr>
        <p:txBody>
          <a:bodyPr wrap="square" rtlCol="0">
            <a:spAutoFit/>
          </a:bodyPr>
          <a:lstStyle/>
          <a:p>
            <a:pPr defTabSz="685800"/>
            <a:r>
              <a:rPr lang="de-DE" sz="2100" b="1" dirty="0">
                <a:solidFill>
                  <a:srgbClr val="00529C"/>
                </a:solidFill>
                <a:latin typeface="Arial" panose="020B0604020202020204" pitchFamily="34" charset="0"/>
                <a:cs typeface="Arial" panose="020B0604020202020204" pitchFamily="34" charset="0"/>
              </a:rPr>
              <a:t> </a:t>
            </a:r>
            <a:r>
              <a:rPr lang="de-DE" sz="2100" b="1" dirty="0" err="1">
                <a:solidFill>
                  <a:srgbClr val="00529C"/>
                </a:solidFill>
                <a:latin typeface="Arial" panose="020B0604020202020204" pitchFamily="34" charset="0"/>
                <a:cs typeface="Arial" panose="020B0604020202020204" pitchFamily="34" charset="0"/>
              </a:rPr>
              <a:t>LionsSEN</a:t>
            </a:r>
            <a:r>
              <a:rPr lang="de-DE" sz="2100" b="1" dirty="0">
                <a:solidFill>
                  <a:srgbClr val="00529C"/>
                </a:solidFill>
                <a:latin typeface="Arial" panose="020B0604020202020204" pitchFamily="34" charset="0"/>
                <a:cs typeface="Arial" panose="020B0604020202020204" pitchFamily="34" charset="0"/>
              </a:rPr>
              <a:t> 3000 Schritte – </a:t>
            </a:r>
            <a:r>
              <a:rPr lang="de-DE" sz="2100" b="1" dirty="0" err="1">
                <a:solidFill>
                  <a:srgbClr val="00529C"/>
                </a:solidFill>
                <a:latin typeface="Arial" panose="020B0604020202020204" pitchFamily="34" charset="0"/>
                <a:cs typeface="Arial" panose="020B0604020202020204" pitchFamily="34" charset="0"/>
              </a:rPr>
              <a:t>Social</a:t>
            </a:r>
            <a:r>
              <a:rPr lang="de-DE" sz="2100" b="1" dirty="0">
                <a:solidFill>
                  <a:srgbClr val="00529C"/>
                </a:solidFill>
                <a:latin typeface="Arial" panose="020B0604020202020204" pitchFamily="34" charset="0"/>
                <a:cs typeface="Arial" panose="020B0604020202020204" pitchFamily="34" charset="0"/>
              </a:rPr>
              <a:t> (E) Motion</a:t>
            </a:r>
          </a:p>
        </p:txBody>
      </p:sp>
      <p:pic>
        <p:nvPicPr>
          <p:cNvPr id="5" name="Grafik 4">
            <a:extLst>
              <a:ext uri="{FF2B5EF4-FFF2-40B4-BE49-F238E27FC236}">
                <a16:creationId xmlns:a16="http://schemas.microsoft.com/office/drawing/2014/main" id="{FFFE9E9D-18FF-9945-CE45-9D476436F15F}"/>
              </a:ext>
            </a:extLst>
          </p:cNvPr>
          <p:cNvPicPr>
            <a:picLocks noChangeAspect="1"/>
          </p:cNvPicPr>
          <p:nvPr/>
        </p:nvPicPr>
        <p:blipFill rotWithShape="1">
          <a:blip r:embed="rId4"/>
          <a:srcRect l="3159" t="5525" r="3672" b="3378"/>
          <a:stretch/>
        </p:blipFill>
        <p:spPr>
          <a:xfrm>
            <a:off x="2799529" y="3040395"/>
            <a:ext cx="752348" cy="292332"/>
          </a:xfrm>
          <a:prstGeom prst="rect">
            <a:avLst/>
          </a:prstGeom>
        </p:spPr>
      </p:pic>
      <p:pic>
        <p:nvPicPr>
          <p:cNvPr id="6" name="Grafik 5">
            <a:extLst>
              <a:ext uri="{FF2B5EF4-FFF2-40B4-BE49-F238E27FC236}">
                <a16:creationId xmlns:a16="http://schemas.microsoft.com/office/drawing/2014/main" id="{DFF0B466-2DD2-7E3F-3002-DF6EA13BBB73}"/>
              </a:ext>
            </a:extLst>
          </p:cNvPr>
          <p:cNvPicPr>
            <a:picLocks noChangeAspect="1"/>
          </p:cNvPicPr>
          <p:nvPr/>
        </p:nvPicPr>
        <p:blipFill rotWithShape="1">
          <a:blip r:embed="rId4"/>
          <a:srcRect l="3159" t="5525" r="3672" b="3378"/>
          <a:stretch/>
        </p:blipFill>
        <p:spPr>
          <a:xfrm>
            <a:off x="2229034" y="3357174"/>
            <a:ext cx="752348" cy="292332"/>
          </a:xfrm>
          <a:prstGeom prst="rect">
            <a:avLst/>
          </a:prstGeom>
        </p:spPr>
      </p:pic>
      <p:pic>
        <p:nvPicPr>
          <p:cNvPr id="7" name="Grafik 6">
            <a:extLst>
              <a:ext uri="{FF2B5EF4-FFF2-40B4-BE49-F238E27FC236}">
                <a16:creationId xmlns:a16="http://schemas.microsoft.com/office/drawing/2014/main" id="{CE004C1E-646A-78C8-7487-2D002C1C3CAF}"/>
              </a:ext>
            </a:extLst>
          </p:cNvPr>
          <p:cNvPicPr>
            <a:picLocks noChangeAspect="1"/>
          </p:cNvPicPr>
          <p:nvPr/>
        </p:nvPicPr>
        <p:blipFill rotWithShape="1">
          <a:blip r:embed="rId4"/>
          <a:srcRect l="3159" t="5525" r="3672" b="3378"/>
          <a:stretch/>
        </p:blipFill>
        <p:spPr>
          <a:xfrm>
            <a:off x="1747299" y="2977903"/>
            <a:ext cx="752348" cy="292332"/>
          </a:xfrm>
          <a:prstGeom prst="rect">
            <a:avLst/>
          </a:prstGeom>
        </p:spPr>
      </p:pic>
      <p:pic>
        <p:nvPicPr>
          <p:cNvPr id="21" name="Grafik 20">
            <a:extLst>
              <a:ext uri="{FF2B5EF4-FFF2-40B4-BE49-F238E27FC236}">
                <a16:creationId xmlns:a16="http://schemas.microsoft.com/office/drawing/2014/main" id="{ACB90325-D783-B9C2-B069-7F9E529426A4}"/>
              </a:ext>
            </a:extLst>
          </p:cNvPr>
          <p:cNvPicPr>
            <a:picLocks noChangeAspect="1"/>
          </p:cNvPicPr>
          <p:nvPr/>
        </p:nvPicPr>
        <p:blipFill rotWithShape="1">
          <a:blip r:embed="rId4"/>
          <a:srcRect l="3159" t="5525" r="3672" b="3378"/>
          <a:stretch/>
        </p:blipFill>
        <p:spPr>
          <a:xfrm>
            <a:off x="1499047" y="2361376"/>
            <a:ext cx="752348" cy="292332"/>
          </a:xfrm>
          <a:prstGeom prst="rect">
            <a:avLst/>
          </a:prstGeom>
        </p:spPr>
      </p:pic>
      <p:pic>
        <p:nvPicPr>
          <p:cNvPr id="23" name="Grafik 22">
            <a:extLst>
              <a:ext uri="{FF2B5EF4-FFF2-40B4-BE49-F238E27FC236}">
                <a16:creationId xmlns:a16="http://schemas.microsoft.com/office/drawing/2014/main" id="{DFF0B466-2DD2-7E3F-3002-DF6EA13BBB73}"/>
              </a:ext>
            </a:extLst>
          </p:cNvPr>
          <p:cNvPicPr>
            <a:picLocks noChangeAspect="1"/>
          </p:cNvPicPr>
          <p:nvPr/>
        </p:nvPicPr>
        <p:blipFill rotWithShape="1">
          <a:blip r:embed="rId4"/>
          <a:srcRect l="3159" t="5525" r="3672" b="3378"/>
          <a:stretch/>
        </p:blipFill>
        <p:spPr>
          <a:xfrm>
            <a:off x="1449506" y="3538602"/>
            <a:ext cx="752348" cy="292332"/>
          </a:xfrm>
          <a:prstGeom prst="rect">
            <a:avLst/>
          </a:prstGeom>
        </p:spPr>
      </p:pic>
      <p:pic>
        <p:nvPicPr>
          <p:cNvPr id="25" name="Grafik 24">
            <a:extLst>
              <a:ext uri="{FF2B5EF4-FFF2-40B4-BE49-F238E27FC236}">
                <a16:creationId xmlns:a16="http://schemas.microsoft.com/office/drawing/2014/main" id="{F89C62CE-77E5-0059-4EBF-5B2B6E77CEB4}"/>
              </a:ext>
            </a:extLst>
          </p:cNvPr>
          <p:cNvPicPr>
            <a:picLocks noChangeAspect="1"/>
          </p:cNvPicPr>
          <p:nvPr/>
        </p:nvPicPr>
        <p:blipFill rotWithShape="1">
          <a:blip r:embed="rId3"/>
          <a:srcRect l="29816" r="30550" b="29448"/>
          <a:stretch/>
        </p:blipFill>
        <p:spPr>
          <a:xfrm>
            <a:off x="5903999" y="5722772"/>
            <a:ext cx="375117" cy="333863"/>
          </a:xfrm>
          <a:prstGeom prst="rect">
            <a:avLst/>
          </a:prstGeom>
        </p:spPr>
      </p:pic>
      <p:sp>
        <p:nvSpPr>
          <p:cNvPr id="26" name="Fußzeilenplatzhalter 4"/>
          <p:cNvSpPr txBox="1">
            <a:spLocks/>
          </p:cNvSpPr>
          <p:nvPr/>
        </p:nvSpPr>
        <p:spPr>
          <a:xfrm>
            <a:off x="251222" y="6480271"/>
            <a:ext cx="4006447" cy="287378"/>
          </a:xfrm>
          <a:prstGeom prst="rect">
            <a:avLst/>
          </a:prstGeom>
          <a:solidFill>
            <a:schemeClr val="bg1"/>
          </a:solidFill>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solidFill>
                  <a:schemeClr val="tx2">
                    <a:lumMod val="75000"/>
                  </a:schemeClr>
                </a:solidFill>
              </a:rPr>
              <a:t>  Lebenslanges Laufen, Prof. </a:t>
            </a:r>
            <a:r>
              <a:rPr lang="de-DE" dirty="0">
                <a:solidFill>
                  <a:schemeClr val="tx2">
                    <a:lumMod val="75000"/>
                  </a:schemeClr>
                </a:solidFill>
              </a:rPr>
              <a:t>D</a:t>
            </a:r>
            <a:r>
              <a:rPr lang="de-DE" dirty="0" smtClean="0">
                <a:solidFill>
                  <a:schemeClr val="tx2">
                    <a:lumMod val="75000"/>
                  </a:schemeClr>
                </a:solidFill>
              </a:rPr>
              <a:t>r. med. Barbara Zimmermann, KDL 2024</a:t>
            </a:r>
            <a:endParaRPr lang="de-DE" dirty="0">
              <a:solidFill>
                <a:schemeClr val="tx2">
                  <a:lumMod val="75000"/>
                </a:schemeClr>
              </a:solidFill>
            </a:endParaRPr>
          </a:p>
        </p:txBody>
      </p:sp>
    </p:spTree>
    <p:extLst>
      <p:ext uri="{BB962C8B-B14F-4D97-AF65-F5344CB8AC3E}">
        <p14:creationId xmlns:p14="http://schemas.microsoft.com/office/powerpoint/2010/main" val="16722311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Quellbild anzeigen">
            <a:extLst>
              <a:ext uri="{FF2B5EF4-FFF2-40B4-BE49-F238E27FC236}">
                <a16:creationId xmlns:a16="http://schemas.microsoft.com/office/drawing/2014/main" id="{0D4ED029-FA72-5343-3F3E-586F4AEA6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879" y="2886823"/>
            <a:ext cx="2912525" cy="1643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E6A7F5DF-F9E5-06FA-8447-C1231F13C669}"/>
              </a:ext>
            </a:extLst>
          </p:cNvPr>
          <p:cNvSpPr txBox="1"/>
          <p:nvPr/>
        </p:nvSpPr>
        <p:spPr>
          <a:xfrm>
            <a:off x="1439818" y="1569554"/>
            <a:ext cx="5254898" cy="830740"/>
          </a:xfrm>
          <a:prstGeom prst="rect">
            <a:avLst/>
          </a:prstGeom>
          <a:noFill/>
        </p:spPr>
        <p:txBody>
          <a:bodyPr wrap="square" rtlCol="0">
            <a:spAutoFit/>
          </a:bodyPr>
          <a:lstStyle/>
          <a:p>
            <a:pPr defTabSz="685800"/>
            <a:r>
              <a:rPr lang="de-DE" sz="2399" b="1" dirty="0">
                <a:solidFill>
                  <a:srgbClr val="193296"/>
                </a:solidFill>
                <a:latin typeface="Arial" panose="020B0604020202020204" pitchFamily="34" charset="0"/>
                <a:cs typeface="Arial" panose="020B0604020202020204" pitchFamily="34" charset="0"/>
              </a:rPr>
              <a:t/>
            </a:r>
            <a:br>
              <a:rPr lang="de-DE" sz="2399" b="1" dirty="0">
                <a:solidFill>
                  <a:srgbClr val="193296"/>
                </a:solidFill>
                <a:latin typeface="Arial" panose="020B0604020202020204" pitchFamily="34" charset="0"/>
                <a:cs typeface="Arial" panose="020B0604020202020204" pitchFamily="34" charset="0"/>
              </a:rPr>
            </a:br>
            <a:r>
              <a:rPr lang="de-DE" sz="2399" b="1" i="1" dirty="0">
                <a:solidFill>
                  <a:srgbClr val="193296"/>
                </a:solidFill>
                <a:latin typeface="Arial" panose="020B0604020202020204" pitchFamily="34" charset="0"/>
                <a:cs typeface="Arial" panose="020B0604020202020204" pitchFamily="34" charset="0"/>
              </a:rPr>
              <a:t>Zur nächsten Staffelstabübergabe </a:t>
            </a:r>
          </a:p>
        </p:txBody>
      </p:sp>
      <p:sp>
        <p:nvSpPr>
          <p:cNvPr id="4" name="Textfeld 3">
            <a:extLst>
              <a:ext uri="{FF2B5EF4-FFF2-40B4-BE49-F238E27FC236}">
                <a16:creationId xmlns:a16="http://schemas.microsoft.com/office/drawing/2014/main" id="{B9F27F70-89BD-8AE4-AF6E-6BFAD254ED71}"/>
              </a:ext>
            </a:extLst>
          </p:cNvPr>
          <p:cNvSpPr txBox="1"/>
          <p:nvPr/>
        </p:nvSpPr>
        <p:spPr>
          <a:xfrm>
            <a:off x="1775314" y="5043004"/>
            <a:ext cx="5254898" cy="830740"/>
          </a:xfrm>
          <a:prstGeom prst="rect">
            <a:avLst/>
          </a:prstGeom>
          <a:noFill/>
        </p:spPr>
        <p:txBody>
          <a:bodyPr wrap="square" rtlCol="0">
            <a:spAutoFit/>
          </a:bodyPr>
          <a:lstStyle/>
          <a:p>
            <a:pPr defTabSz="685800"/>
            <a:r>
              <a:rPr lang="de-DE" sz="2399" b="1" i="1" dirty="0">
                <a:solidFill>
                  <a:srgbClr val="193296"/>
                </a:solidFill>
                <a:latin typeface="Arial" panose="020B0604020202020204" pitchFamily="34" charset="0"/>
                <a:cs typeface="Arial" panose="020B0604020202020204" pitchFamily="34" charset="0"/>
              </a:rPr>
              <a:t>in Deinen             Lions Club </a:t>
            </a:r>
          </a:p>
          <a:p>
            <a:pPr defTabSz="685800"/>
            <a:endParaRPr lang="de-DE" sz="2399" b="1" i="1" dirty="0">
              <a:solidFill>
                <a:srgbClr val="193296"/>
              </a:solidFill>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F9F041B6-BC10-E315-4E6B-57BA5A3C15D8}"/>
              </a:ext>
            </a:extLst>
          </p:cNvPr>
          <p:cNvPicPr>
            <a:picLocks noChangeAspect="1"/>
          </p:cNvPicPr>
          <p:nvPr/>
        </p:nvPicPr>
        <p:blipFill rotWithShape="1">
          <a:blip r:embed="rId3"/>
          <a:srcRect l="29816" r="30550" b="29448"/>
          <a:stretch/>
        </p:blipFill>
        <p:spPr>
          <a:xfrm>
            <a:off x="3353150" y="4911782"/>
            <a:ext cx="846416" cy="753331"/>
          </a:xfrm>
          <a:prstGeom prst="rect">
            <a:avLst/>
          </a:prstGeom>
        </p:spPr>
      </p:pic>
      <p:sp>
        <p:nvSpPr>
          <p:cNvPr id="6" name="Titel 5"/>
          <p:cNvSpPr>
            <a:spLocks noGrp="1"/>
          </p:cNvSpPr>
          <p:nvPr>
            <p:ph type="title"/>
          </p:nvPr>
        </p:nvSpPr>
        <p:spPr>
          <a:xfrm>
            <a:off x="251222" y="237040"/>
            <a:ext cx="8641556" cy="1032506"/>
          </a:xfrm>
        </p:spPr>
        <p:txBody>
          <a:bodyPr/>
          <a:lstStyle/>
          <a:p>
            <a:r>
              <a:rPr lang="de-DE" dirty="0" err="1" smtClean="0"/>
              <a:t>LionsSEN</a:t>
            </a:r>
            <a:r>
              <a:rPr lang="de-DE" dirty="0" smtClean="0"/>
              <a:t> 3000 Schritte –</a:t>
            </a:r>
            <a:r>
              <a:rPr lang="de-DE" dirty="0" err="1" smtClean="0"/>
              <a:t>Social</a:t>
            </a:r>
            <a:r>
              <a:rPr lang="de-DE" dirty="0"/>
              <a:t> </a:t>
            </a:r>
            <a:r>
              <a:rPr lang="de-DE" dirty="0" smtClean="0"/>
              <a:t>(E) Motion</a:t>
            </a:r>
            <a:endParaRPr lang="de-DE" dirty="0"/>
          </a:p>
        </p:txBody>
      </p:sp>
      <p:pic>
        <p:nvPicPr>
          <p:cNvPr id="8" name="Grafik 7"/>
          <p:cNvPicPr>
            <a:picLocks noChangeAspect="1"/>
          </p:cNvPicPr>
          <p:nvPr/>
        </p:nvPicPr>
        <p:blipFill>
          <a:blip r:embed="rId4"/>
          <a:stretch>
            <a:fillRect/>
          </a:stretch>
        </p:blipFill>
        <p:spPr>
          <a:xfrm>
            <a:off x="8125097" y="54829"/>
            <a:ext cx="887888" cy="643963"/>
          </a:xfrm>
          <a:prstGeom prst="rect">
            <a:avLst/>
          </a:prstGeom>
        </p:spPr>
      </p:pic>
      <p:sp>
        <p:nvSpPr>
          <p:cNvPr id="10"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847353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1"/>
          </p:nvPr>
        </p:nvSpPr>
        <p:spPr/>
        <p:txBody>
          <a:bodyPr/>
          <a:lstStyle/>
          <a:p>
            <a:fld id="{8E58F855-3977-4E43-8292-C6810DBA2DC0}" type="slidenum">
              <a:rPr lang="de-DE" smtClean="0"/>
              <a:pPr/>
              <a:t>3</a:t>
            </a:fld>
            <a:endParaRPr lang="de-DE" dirty="0"/>
          </a:p>
        </p:txBody>
      </p:sp>
      <p:sp>
        <p:nvSpPr>
          <p:cNvPr id="6" name="Titel 5"/>
          <p:cNvSpPr>
            <a:spLocks noGrp="1"/>
          </p:cNvSpPr>
          <p:nvPr>
            <p:ph type="title"/>
          </p:nvPr>
        </p:nvSpPr>
        <p:spPr>
          <a:xfrm>
            <a:off x="478495" y="650215"/>
            <a:ext cx="7228818" cy="492818"/>
          </a:xfrm>
        </p:spPr>
        <p:txBody>
          <a:bodyPr/>
          <a:lstStyle/>
          <a:p>
            <a:r>
              <a:rPr lang="de-DE" dirty="0" smtClean="0"/>
              <a:t>Blickrichtungen auf das Thema </a:t>
            </a:r>
            <a:endParaRPr lang="de-DE" dirty="0"/>
          </a:p>
        </p:txBody>
      </p:sp>
      <p:sp>
        <p:nvSpPr>
          <p:cNvPr id="7" name="Ellipse 6"/>
          <p:cNvSpPr/>
          <p:nvPr/>
        </p:nvSpPr>
        <p:spPr>
          <a:xfrm>
            <a:off x="472090" y="1471749"/>
            <a:ext cx="2969623" cy="200297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smtClean="0"/>
              <a:t>Gesundheit</a:t>
            </a:r>
            <a:endParaRPr lang="de-DE" dirty="0"/>
          </a:p>
        </p:txBody>
      </p:sp>
      <p:sp>
        <p:nvSpPr>
          <p:cNvPr id="11" name="Ellipse 10"/>
          <p:cNvSpPr/>
          <p:nvPr/>
        </p:nvSpPr>
        <p:spPr>
          <a:xfrm>
            <a:off x="6032512" y="2799551"/>
            <a:ext cx="2969623" cy="20029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smtClean="0"/>
          </a:p>
          <a:p>
            <a:pPr algn="ctr"/>
            <a:endParaRPr lang="de-DE" dirty="0"/>
          </a:p>
          <a:p>
            <a:pPr algn="ctr"/>
            <a:endParaRPr lang="de-DE" dirty="0" smtClean="0"/>
          </a:p>
          <a:p>
            <a:pPr algn="ctr"/>
            <a:endParaRPr lang="de-DE" dirty="0"/>
          </a:p>
        </p:txBody>
      </p:sp>
      <p:sp>
        <p:nvSpPr>
          <p:cNvPr id="13" name="Ellipse 12"/>
          <p:cNvSpPr/>
          <p:nvPr/>
        </p:nvSpPr>
        <p:spPr>
          <a:xfrm>
            <a:off x="458852" y="4309338"/>
            <a:ext cx="2969623" cy="200297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de-DE" dirty="0" smtClean="0">
                <a:solidFill>
                  <a:schemeClr val="bg1"/>
                </a:solidFill>
              </a:rPr>
              <a:t>Ökonomie</a:t>
            </a:r>
            <a:endParaRPr lang="de-DE" dirty="0">
              <a:solidFill>
                <a:schemeClr val="bg1"/>
              </a:solidFill>
            </a:endParaRPr>
          </a:p>
        </p:txBody>
      </p:sp>
      <p:sp>
        <p:nvSpPr>
          <p:cNvPr id="12" name="Ellipse 11"/>
          <p:cNvSpPr/>
          <p:nvPr/>
        </p:nvSpPr>
        <p:spPr>
          <a:xfrm>
            <a:off x="2555616" y="2582771"/>
            <a:ext cx="3840830" cy="261851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dirty="0" smtClean="0"/>
              <a:t>Lebenslanges Laufen- Mobilität in Denken und Handeln</a:t>
            </a:r>
            <a:endParaRPr lang="de-DE" dirty="0"/>
          </a:p>
        </p:txBody>
      </p:sp>
      <p:pic>
        <p:nvPicPr>
          <p:cNvPr id="3" name="Grafik 2"/>
          <p:cNvPicPr>
            <a:picLocks noChangeAspect="1"/>
          </p:cNvPicPr>
          <p:nvPr/>
        </p:nvPicPr>
        <p:blipFill>
          <a:blip r:embed="rId2"/>
          <a:stretch>
            <a:fillRect/>
          </a:stretch>
        </p:blipFill>
        <p:spPr>
          <a:xfrm>
            <a:off x="7104034" y="3379637"/>
            <a:ext cx="826577" cy="782864"/>
          </a:xfrm>
          <a:prstGeom prst="rect">
            <a:avLst/>
          </a:prstGeom>
        </p:spPr>
      </p:pic>
      <p:sp>
        <p:nvSpPr>
          <p:cNvPr id="9" name="Fußzeilenplatzhalter 4"/>
          <p:cNvSpPr>
            <a:spLocks noGrp="1"/>
          </p:cNvSpPr>
          <p:nvPr>
            <p:ph type="ftr" sz="quarter" idx="13"/>
          </p:nvPr>
        </p:nvSpPr>
        <p:spPr>
          <a:xfrm>
            <a:off x="251222" y="6459041"/>
            <a:ext cx="4006447" cy="287378"/>
          </a:xfrm>
        </p:spPr>
        <p:txBody>
          <a:bodyPr/>
          <a:lstStyle/>
          <a:p>
            <a:r>
              <a:rPr lang="de-DE" dirty="0" smtClean="0"/>
              <a:t>  Lebenslanges Laufen, Prof. Dr. med. Barbara Zimmermann, KDL 2024</a:t>
            </a:r>
            <a:endParaRPr lang="de-DE" dirty="0"/>
          </a:p>
        </p:txBody>
      </p:sp>
    </p:spTree>
    <p:extLst>
      <p:ext uri="{BB962C8B-B14F-4D97-AF65-F5344CB8AC3E}">
        <p14:creationId xmlns:p14="http://schemas.microsoft.com/office/powerpoint/2010/main" val="447353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8F5BA1FB-97AB-CBF1-8B21-0072B2F06DDF}"/>
              </a:ext>
            </a:extLst>
          </p:cNvPr>
          <p:cNvSpPr txBox="1"/>
          <p:nvPr/>
        </p:nvSpPr>
        <p:spPr>
          <a:xfrm>
            <a:off x="1393508" y="1593591"/>
            <a:ext cx="4882907" cy="323165"/>
          </a:xfrm>
          <a:prstGeom prst="rect">
            <a:avLst/>
          </a:prstGeom>
          <a:noFill/>
        </p:spPr>
        <p:txBody>
          <a:bodyPr wrap="square" rtlCol="0">
            <a:spAutoFit/>
          </a:bodyPr>
          <a:lstStyle/>
          <a:p>
            <a:pPr defTabSz="685800"/>
            <a:r>
              <a:rPr lang="de-DE" sz="1500" b="1" dirty="0">
                <a:solidFill>
                  <a:srgbClr val="00529C"/>
                </a:solidFill>
                <a:latin typeface="Arial" panose="020B0604020202020204" pitchFamily="34" charset="0"/>
                <a:cs typeface="Arial" panose="020B0604020202020204" pitchFamily="34" charset="0"/>
              </a:rPr>
              <a:t> Wie geht es? In 7 Schritten für Clubs kurz erklärt:   </a:t>
            </a:r>
          </a:p>
        </p:txBody>
      </p:sp>
      <p:sp>
        <p:nvSpPr>
          <p:cNvPr id="3" name="Textfeld 2">
            <a:extLst>
              <a:ext uri="{FF2B5EF4-FFF2-40B4-BE49-F238E27FC236}">
                <a16:creationId xmlns:a16="http://schemas.microsoft.com/office/drawing/2014/main" id="{39094BA9-E8FC-8AFF-3FA7-2B66C9D75FBB}"/>
              </a:ext>
            </a:extLst>
          </p:cNvPr>
          <p:cNvSpPr txBox="1"/>
          <p:nvPr/>
        </p:nvSpPr>
        <p:spPr>
          <a:xfrm>
            <a:off x="2466155" y="2255821"/>
            <a:ext cx="5191946" cy="276999"/>
          </a:xfrm>
          <a:prstGeom prst="rect">
            <a:avLst/>
          </a:prstGeom>
          <a:noFill/>
        </p:spPr>
        <p:txBody>
          <a:bodyPr wrap="square" rtlCol="0">
            <a:spAutoFit/>
          </a:bodyPr>
          <a:lstStyle/>
          <a:p>
            <a:pPr defTabSz="685800"/>
            <a:r>
              <a:rPr lang="de-DE" sz="1200" b="1" dirty="0">
                <a:solidFill>
                  <a:srgbClr val="00529C"/>
                </a:solidFill>
                <a:latin typeface="Arial" panose="020B0604020202020204" pitchFamily="34" charset="0"/>
                <a:cs typeface="Arial" panose="020B0604020202020204" pitchFamily="34" charset="0"/>
              </a:rPr>
              <a:t>1. </a:t>
            </a:r>
            <a:r>
              <a:rPr lang="de-DE" sz="1200" b="1" dirty="0" err="1">
                <a:solidFill>
                  <a:srgbClr val="00529C"/>
                </a:solidFill>
                <a:latin typeface="Arial" panose="020B0604020202020204" pitchFamily="34" charset="0"/>
                <a:cs typeface="Arial" panose="020B0604020202020204" pitchFamily="34" charset="0"/>
              </a:rPr>
              <a:t>Lionsfreunde</a:t>
            </a:r>
            <a:r>
              <a:rPr lang="de-DE" sz="1200" b="1" dirty="0">
                <a:solidFill>
                  <a:srgbClr val="00529C"/>
                </a:solidFill>
                <a:latin typeface="Arial" panose="020B0604020202020204" pitchFamily="34" charset="0"/>
                <a:cs typeface="Arial" panose="020B0604020202020204" pitchFamily="34" charset="0"/>
              </a:rPr>
              <a:t> an einem Clubabend informieren und begeistern.</a:t>
            </a:r>
          </a:p>
        </p:txBody>
      </p:sp>
      <p:sp>
        <p:nvSpPr>
          <p:cNvPr id="4" name="Textfeld 3">
            <a:extLst>
              <a:ext uri="{FF2B5EF4-FFF2-40B4-BE49-F238E27FC236}">
                <a16:creationId xmlns:a16="http://schemas.microsoft.com/office/drawing/2014/main" id="{D24B102F-F4CB-7D63-6156-9E0454B985C6}"/>
              </a:ext>
            </a:extLst>
          </p:cNvPr>
          <p:cNvSpPr txBox="1"/>
          <p:nvPr/>
        </p:nvSpPr>
        <p:spPr>
          <a:xfrm>
            <a:off x="2475923" y="2596483"/>
            <a:ext cx="5191946" cy="276999"/>
          </a:xfrm>
          <a:prstGeom prst="rect">
            <a:avLst/>
          </a:prstGeom>
          <a:noFill/>
        </p:spPr>
        <p:txBody>
          <a:bodyPr wrap="square" rtlCol="0">
            <a:spAutoFit/>
          </a:bodyPr>
          <a:lstStyle/>
          <a:p>
            <a:pPr defTabSz="685800"/>
            <a:r>
              <a:rPr lang="de-DE" sz="1200" b="1" dirty="0">
                <a:solidFill>
                  <a:srgbClr val="00529C"/>
                </a:solidFill>
                <a:latin typeface="Arial" panose="020B0604020202020204" pitchFamily="34" charset="0"/>
                <a:cs typeface="Arial" panose="020B0604020202020204" pitchFamily="34" charset="0"/>
              </a:rPr>
              <a:t>2. Kleine AG - 3-4 </a:t>
            </a:r>
            <a:r>
              <a:rPr lang="de-DE" sz="1200" b="1" dirty="0" err="1">
                <a:solidFill>
                  <a:srgbClr val="00529C"/>
                </a:solidFill>
                <a:latin typeface="Arial" panose="020B0604020202020204" pitchFamily="34" charset="0"/>
                <a:cs typeface="Arial" panose="020B0604020202020204" pitchFamily="34" charset="0"/>
              </a:rPr>
              <a:t>Lionsfreunde</a:t>
            </a:r>
            <a:r>
              <a:rPr lang="de-DE" sz="1200" b="1" dirty="0">
                <a:solidFill>
                  <a:srgbClr val="00529C"/>
                </a:solidFill>
                <a:latin typeface="Arial" panose="020B0604020202020204" pitchFamily="34" charset="0"/>
                <a:cs typeface="Arial" panose="020B0604020202020204" pitchFamily="34" charset="0"/>
              </a:rPr>
              <a:t> bereiten 3000 Schritte Start vor.</a:t>
            </a:r>
          </a:p>
        </p:txBody>
      </p:sp>
      <p:sp>
        <p:nvSpPr>
          <p:cNvPr id="5" name="Textfeld 4">
            <a:extLst>
              <a:ext uri="{FF2B5EF4-FFF2-40B4-BE49-F238E27FC236}">
                <a16:creationId xmlns:a16="http://schemas.microsoft.com/office/drawing/2014/main" id="{445A4FF1-CF60-9850-6A72-A6737ED932E5}"/>
              </a:ext>
            </a:extLst>
          </p:cNvPr>
          <p:cNvSpPr txBox="1"/>
          <p:nvPr/>
        </p:nvSpPr>
        <p:spPr>
          <a:xfrm>
            <a:off x="2475925" y="2920977"/>
            <a:ext cx="3958668" cy="276999"/>
          </a:xfrm>
          <a:prstGeom prst="rect">
            <a:avLst/>
          </a:prstGeom>
          <a:noFill/>
        </p:spPr>
        <p:txBody>
          <a:bodyPr wrap="square" rtlCol="0">
            <a:spAutoFit/>
          </a:bodyPr>
          <a:lstStyle/>
          <a:p>
            <a:pPr defTabSz="685800"/>
            <a:r>
              <a:rPr lang="de-DE" sz="1200" b="1" dirty="0">
                <a:solidFill>
                  <a:srgbClr val="00529C"/>
                </a:solidFill>
                <a:latin typeface="Arial" panose="020B0604020202020204" pitchFamily="34" charset="0"/>
                <a:cs typeface="Arial" panose="020B0604020202020204" pitchFamily="34" charset="0"/>
              </a:rPr>
              <a:t>3. Kooperationspartner mit ins Boot holen.</a:t>
            </a:r>
          </a:p>
        </p:txBody>
      </p:sp>
      <p:sp>
        <p:nvSpPr>
          <p:cNvPr id="8" name="Textfeld 7">
            <a:extLst>
              <a:ext uri="{FF2B5EF4-FFF2-40B4-BE49-F238E27FC236}">
                <a16:creationId xmlns:a16="http://schemas.microsoft.com/office/drawing/2014/main" id="{645B9B72-D216-3430-85C3-AB85075F8730}"/>
              </a:ext>
            </a:extLst>
          </p:cNvPr>
          <p:cNvSpPr txBox="1"/>
          <p:nvPr/>
        </p:nvSpPr>
        <p:spPr>
          <a:xfrm>
            <a:off x="2481767" y="3255832"/>
            <a:ext cx="3958668" cy="276999"/>
          </a:xfrm>
          <a:prstGeom prst="rect">
            <a:avLst/>
          </a:prstGeom>
          <a:noFill/>
        </p:spPr>
        <p:txBody>
          <a:bodyPr wrap="square" rtlCol="0">
            <a:spAutoFit/>
          </a:bodyPr>
          <a:lstStyle/>
          <a:p>
            <a:pPr defTabSz="685800"/>
            <a:r>
              <a:rPr lang="de-DE" sz="1200" b="1" dirty="0">
                <a:solidFill>
                  <a:srgbClr val="00529C"/>
                </a:solidFill>
                <a:latin typeface="Arial" panose="020B0604020202020204" pitchFamily="34" charset="0"/>
                <a:cs typeface="Arial" panose="020B0604020202020204" pitchFamily="34" charset="0"/>
              </a:rPr>
              <a:t>4. Startpunkt und mögliche Routen planen. </a:t>
            </a:r>
          </a:p>
        </p:txBody>
      </p:sp>
      <p:sp>
        <p:nvSpPr>
          <p:cNvPr id="9" name="Textfeld 8">
            <a:extLst>
              <a:ext uri="{FF2B5EF4-FFF2-40B4-BE49-F238E27FC236}">
                <a16:creationId xmlns:a16="http://schemas.microsoft.com/office/drawing/2014/main" id="{FE939E63-26A2-DDE9-2530-59F5C6D620B3}"/>
              </a:ext>
            </a:extLst>
          </p:cNvPr>
          <p:cNvSpPr txBox="1"/>
          <p:nvPr/>
        </p:nvSpPr>
        <p:spPr>
          <a:xfrm>
            <a:off x="2484690" y="3594444"/>
            <a:ext cx="5265803" cy="461665"/>
          </a:xfrm>
          <a:prstGeom prst="rect">
            <a:avLst/>
          </a:prstGeom>
          <a:noFill/>
        </p:spPr>
        <p:txBody>
          <a:bodyPr wrap="square" rtlCol="0">
            <a:spAutoFit/>
          </a:bodyPr>
          <a:lstStyle/>
          <a:p>
            <a:pPr defTabSz="685800"/>
            <a:r>
              <a:rPr lang="de-DE" sz="1200" b="1" dirty="0">
                <a:solidFill>
                  <a:srgbClr val="00529C"/>
                </a:solidFill>
                <a:latin typeface="Arial" panose="020B0604020202020204" pitchFamily="34" charset="0"/>
                <a:cs typeface="Arial" panose="020B0604020202020204" pitchFamily="34" charset="0"/>
              </a:rPr>
              <a:t>5. Auftaktfest mit Club planen und Gäste, Kooperationspartner,</a:t>
            </a:r>
            <a:br>
              <a:rPr lang="de-DE" sz="1200" b="1" dirty="0">
                <a:solidFill>
                  <a:srgbClr val="00529C"/>
                </a:solidFill>
                <a:latin typeface="Arial" panose="020B0604020202020204" pitchFamily="34" charset="0"/>
                <a:cs typeface="Arial" panose="020B0604020202020204" pitchFamily="34" charset="0"/>
              </a:rPr>
            </a:br>
            <a:r>
              <a:rPr lang="de-DE" sz="1200" b="1" dirty="0">
                <a:solidFill>
                  <a:srgbClr val="00529C"/>
                </a:solidFill>
                <a:latin typeface="Arial" panose="020B0604020202020204" pitchFamily="34" charset="0"/>
                <a:cs typeface="Arial" panose="020B0604020202020204" pitchFamily="34" charset="0"/>
              </a:rPr>
              <a:t>    Lokalpolitiker, DG, andere Lions Clubs, lokale Presse einladen. </a:t>
            </a:r>
          </a:p>
        </p:txBody>
      </p:sp>
      <p:sp>
        <p:nvSpPr>
          <p:cNvPr id="10" name="Textfeld 9">
            <a:extLst>
              <a:ext uri="{FF2B5EF4-FFF2-40B4-BE49-F238E27FC236}">
                <a16:creationId xmlns:a16="http://schemas.microsoft.com/office/drawing/2014/main" id="{D89BE941-EE9A-1CEC-58C1-2797783BD1C5}"/>
              </a:ext>
            </a:extLst>
          </p:cNvPr>
          <p:cNvSpPr txBox="1"/>
          <p:nvPr/>
        </p:nvSpPr>
        <p:spPr>
          <a:xfrm>
            <a:off x="2473005" y="4061003"/>
            <a:ext cx="4451881" cy="461665"/>
          </a:xfrm>
          <a:prstGeom prst="rect">
            <a:avLst/>
          </a:prstGeom>
          <a:noFill/>
        </p:spPr>
        <p:txBody>
          <a:bodyPr wrap="square" rtlCol="0">
            <a:spAutoFit/>
          </a:bodyPr>
          <a:lstStyle/>
          <a:p>
            <a:pPr defTabSz="685800"/>
            <a:r>
              <a:rPr lang="de-DE" sz="1200" b="1" dirty="0">
                <a:solidFill>
                  <a:srgbClr val="00529C"/>
                </a:solidFill>
                <a:latin typeface="Arial" panose="020B0604020202020204" pitchFamily="34" charset="0"/>
                <a:cs typeface="Arial" panose="020B0604020202020204" pitchFamily="34" charset="0"/>
              </a:rPr>
              <a:t>6. Dauer-Lions Freunde/Kooperationspartner (3er Team) </a:t>
            </a:r>
            <a:br>
              <a:rPr lang="de-DE" sz="1200" b="1" dirty="0">
                <a:solidFill>
                  <a:srgbClr val="00529C"/>
                </a:solidFill>
                <a:latin typeface="Arial" panose="020B0604020202020204" pitchFamily="34" charset="0"/>
                <a:cs typeface="Arial" panose="020B0604020202020204" pitchFamily="34" charset="0"/>
              </a:rPr>
            </a:br>
            <a:r>
              <a:rPr lang="de-DE" sz="1200" b="1" dirty="0">
                <a:solidFill>
                  <a:srgbClr val="00529C"/>
                </a:solidFill>
                <a:latin typeface="Arial" panose="020B0604020202020204" pitchFamily="34" charset="0"/>
                <a:cs typeface="Arial" panose="020B0604020202020204" pitchFamily="34" charset="0"/>
              </a:rPr>
              <a:t>    kümmern sich wöchentlich.  </a:t>
            </a:r>
          </a:p>
        </p:txBody>
      </p:sp>
      <p:sp>
        <p:nvSpPr>
          <p:cNvPr id="11" name="Textfeld 10">
            <a:extLst>
              <a:ext uri="{FF2B5EF4-FFF2-40B4-BE49-F238E27FC236}">
                <a16:creationId xmlns:a16="http://schemas.microsoft.com/office/drawing/2014/main" id="{C3AD594D-D582-738F-30DA-5E33DFC54EFC}"/>
              </a:ext>
            </a:extLst>
          </p:cNvPr>
          <p:cNvSpPr txBox="1"/>
          <p:nvPr/>
        </p:nvSpPr>
        <p:spPr>
          <a:xfrm>
            <a:off x="2478849" y="4523564"/>
            <a:ext cx="5445952" cy="461665"/>
          </a:xfrm>
          <a:prstGeom prst="rect">
            <a:avLst/>
          </a:prstGeom>
          <a:noFill/>
        </p:spPr>
        <p:txBody>
          <a:bodyPr wrap="square" rtlCol="0">
            <a:spAutoFit/>
          </a:bodyPr>
          <a:lstStyle/>
          <a:p>
            <a:pPr defTabSz="685800"/>
            <a:r>
              <a:rPr lang="de-DE" sz="1200" b="1" dirty="0">
                <a:solidFill>
                  <a:srgbClr val="00529C"/>
                </a:solidFill>
                <a:latin typeface="Arial" panose="020B0604020202020204" pitchFamily="34" charset="0"/>
                <a:cs typeface="Arial" panose="020B0604020202020204" pitchFamily="34" charset="0"/>
              </a:rPr>
              <a:t>7. Erfolge wie TN-Zahl, Schritte, Spezifika notieren, kommunizieren</a:t>
            </a:r>
          </a:p>
          <a:p>
            <a:pPr defTabSz="685800"/>
            <a:r>
              <a:rPr lang="de-DE" sz="1200" b="1" dirty="0">
                <a:solidFill>
                  <a:srgbClr val="00529C"/>
                </a:solidFill>
                <a:latin typeface="Arial" panose="020B0604020202020204" pitchFamily="34" charset="0"/>
                <a:cs typeface="Arial" panose="020B0604020202020204" pitchFamily="34" charset="0"/>
              </a:rPr>
              <a:t>    (</a:t>
            </a:r>
            <a:r>
              <a:rPr lang="de-DE" sz="1200" b="1">
                <a:solidFill>
                  <a:srgbClr val="00529C"/>
                </a:solidFill>
                <a:latin typeface="Arial" panose="020B0604020202020204" pitchFamily="34" charset="0"/>
                <a:cs typeface="Arial" panose="020B0604020202020204" pitchFamily="34" charset="0"/>
              </a:rPr>
              <a:t>Presse/</a:t>
            </a:r>
            <a:r>
              <a:rPr lang="de-DE" sz="1200" b="1" dirty="0">
                <a:solidFill>
                  <a:srgbClr val="00529C"/>
                </a:solidFill>
                <a:latin typeface="Arial" panose="020B0604020202020204" pitchFamily="34" charset="0"/>
                <a:cs typeface="Arial" panose="020B0604020202020204" pitchFamily="34" charset="0"/>
              </a:rPr>
              <a:t>L</a:t>
            </a:r>
            <a:r>
              <a:rPr lang="de-DE" sz="1200" b="1">
                <a:solidFill>
                  <a:srgbClr val="00529C"/>
                </a:solidFill>
                <a:latin typeface="Arial" panose="020B0604020202020204" pitchFamily="34" charset="0"/>
                <a:cs typeface="Arial" panose="020B0604020202020204" pitchFamily="34" charset="0"/>
              </a:rPr>
              <a:t>ions </a:t>
            </a:r>
            <a:r>
              <a:rPr lang="de-DE" sz="1200" b="1" dirty="0">
                <a:solidFill>
                  <a:srgbClr val="00529C"/>
                </a:solidFill>
                <a:latin typeface="Arial" panose="020B0604020202020204" pitchFamily="34" charset="0"/>
                <a:cs typeface="Arial" panose="020B0604020202020204" pitchFamily="34" charset="0"/>
              </a:rPr>
              <a:t>intern) und viel Freude haben.  </a:t>
            </a:r>
          </a:p>
        </p:txBody>
      </p:sp>
      <p:grpSp>
        <p:nvGrpSpPr>
          <p:cNvPr id="16" name="Gruppieren 15">
            <a:extLst>
              <a:ext uri="{FF2B5EF4-FFF2-40B4-BE49-F238E27FC236}">
                <a16:creationId xmlns:a16="http://schemas.microsoft.com/office/drawing/2014/main" id="{DA408CD2-5419-F4DC-A8CD-FCA420769B37}"/>
              </a:ext>
            </a:extLst>
          </p:cNvPr>
          <p:cNvGrpSpPr/>
          <p:nvPr/>
        </p:nvGrpSpPr>
        <p:grpSpPr>
          <a:xfrm>
            <a:off x="789686" y="2061764"/>
            <a:ext cx="1735690" cy="2934063"/>
            <a:chOff x="-158215" y="1759908"/>
            <a:chExt cx="2314253" cy="3912084"/>
          </a:xfrm>
        </p:grpSpPr>
        <p:sp>
          <p:nvSpPr>
            <p:cNvPr id="14" name="Flussdiagramm: Lochstreifen 13">
              <a:extLst>
                <a:ext uri="{FF2B5EF4-FFF2-40B4-BE49-F238E27FC236}">
                  <a16:creationId xmlns:a16="http://schemas.microsoft.com/office/drawing/2014/main" id="{3BE46364-3091-DFEC-2257-4A9591E1F89E}"/>
                </a:ext>
              </a:extLst>
            </p:cNvPr>
            <p:cNvSpPr/>
            <p:nvPr/>
          </p:nvSpPr>
          <p:spPr>
            <a:xfrm rot="16200000">
              <a:off x="-750498" y="3157289"/>
              <a:ext cx="3912084" cy="1117322"/>
            </a:xfrm>
            <a:prstGeom prst="flowChartPunchedTape">
              <a:avLst/>
            </a:prstGeom>
            <a:solidFill>
              <a:srgbClr val="F4F8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sz="1350">
                <a:solidFill>
                  <a:srgbClr val="FFFF00"/>
                </a:solidFill>
                <a:latin typeface="Arial"/>
              </a:endParaRPr>
            </a:p>
          </p:txBody>
        </p:sp>
        <p:pic>
          <p:nvPicPr>
            <p:cNvPr id="15" name="Picture 2" descr="Fußabdruck - Bilder und Stockfotos - iStock">
              <a:extLst>
                <a:ext uri="{FF2B5EF4-FFF2-40B4-BE49-F238E27FC236}">
                  <a16:creationId xmlns:a16="http://schemas.microsoft.com/office/drawing/2014/main" id="{DE3DF071-CA7A-53BA-7DAE-2A20C9BDF519}"/>
                </a:ext>
              </a:extLst>
            </p:cNvPr>
            <p:cNvPicPr>
              <a:picLocks noChangeAspect="1" noChangeArrowheads="1"/>
            </p:cNvPicPr>
            <p:nvPr/>
          </p:nvPicPr>
          <p:blipFill rotWithShape="1">
            <a:blip r:embed="rId2">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19766" b="29761"/>
            <a:stretch/>
          </p:blipFill>
          <p:spPr bwMode="auto">
            <a:xfrm rot="18103669">
              <a:off x="-716318" y="2702528"/>
              <a:ext cx="3430460" cy="2314253"/>
            </a:xfrm>
            <a:prstGeom prst="rect">
              <a:avLst/>
            </a:prstGeom>
            <a:noFill/>
            <a:ln>
              <a:solidFill>
                <a:srgbClr val="FFFF00"/>
              </a:solidFill>
            </a:ln>
          </p:spPr>
        </p:pic>
      </p:grpSp>
      <p:sp>
        <p:nvSpPr>
          <p:cNvPr id="6" name="Titel 5"/>
          <p:cNvSpPr>
            <a:spLocks noGrp="1"/>
          </p:cNvSpPr>
          <p:nvPr>
            <p:ph type="title"/>
          </p:nvPr>
        </p:nvSpPr>
        <p:spPr>
          <a:xfrm>
            <a:off x="242870" y="319743"/>
            <a:ext cx="8641556" cy="1032506"/>
          </a:xfrm>
        </p:spPr>
        <p:txBody>
          <a:bodyPr/>
          <a:lstStyle/>
          <a:p>
            <a:r>
              <a:rPr lang="de-DE" dirty="0" smtClean="0"/>
              <a:t>LIONSEN 3000 Schritte-</a:t>
            </a:r>
            <a:r>
              <a:rPr lang="de-DE" dirty="0" err="1" smtClean="0"/>
              <a:t>Social</a:t>
            </a:r>
            <a:r>
              <a:rPr lang="de-DE" dirty="0" smtClean="0"/>
              <a:t> (E) Motion</a:t>
            </a:r>
            <a:endParaRPr lang="de-DE" dirty="0"/>
          </a:p>
        </p:txBody>
      </p:sp>
      <p:pic>
        <p:nvPicPr>
          <p:cNvPr id="2" name="Grafik 1"/>
          <p:cNvPicPr>
            <a:picLocks noChangeAspect="1"/>
          </p:cNvPicPr>
          <p:nvPr/>
        </p:nvPicPr>
        <p:blipFill>
          <a:blip r:embed="rId3"/>
          <a:stretch>
            <a:fillRect/>
          </a:stretch>
        </p:blipFill>
        <p:spPr>
          <a:xfrm>
            <a:off x="7981793" y="78401"/>
            <a:ext cx="1109568" cy="804742"/>
          </a:xfrm>
          <a:prstGeom prst="rect">
            <a:avLst/>
          </a:prstGeom>
        </p:spPr>
      </p:pic>
      <p:sp>
        <p:nvSpPr>
          <p:cNvPr id="18"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378432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Schulung von </a:t>
            </a:r>
            <a:r>
              <a:rPr lang="de-DE" dirty="0" err="1" smtClean="0"/>
              <a:t>BewegungsbegleiterN</a:t>
            </a:r>
            <a:endParaRPr lang="de-DE" dirty="0"/>
          </a:p>
        </p:txBody>
      </p:sp>
      <p:sp>
        <p:nvSpPr>
          <p:cNvPr id="3" name="Inhaltsplatzhalter 2"/>
          <p:cNvSpPr>
            <a:spLocks noGrp="1"/>
          </p:cNvSpPr>
          <p:nvPr>
            <p:ph idx="1"/>
          </p:nvPr>
        </p:nvSpPr>
        <p:spPr/>
        <p:txBody>
          <a:bodyPr/>
          <a:lstStyle/>
          <a:p>
            <a:pPr marL="285750" indent="-285750">
              <a:buFont typeface="Arial" pitchFamily="34" charset="0"/>
              <a:buChar char="•"/>
            </a:pPr>
            <a:r>
              <a:rPr lang="de-DE" dirty="0" smtClean="0"/>
              <a:t>Junge Menschen</a:t>
            </a:r>
          </a:p>
          <a:p>
            <a:pPr marL="285750" indent="-285750">
              <a:buFont typeface="Arial" pitchFamily="34" charset="0"/>
              <a:buChar char="•"/>
            </a:pPr>
            <a:r>
              <a:rPr lang="de-DE" dirty="0" smtClean="0"/>
              <a:t>Gleichaltrige Menschen</a:t>
            </a:r>
          </a:p>
          <a:p>
            <a:pPr marL="285750" indent="-285750">
              <a:buFont typeface="Arial" pitchFamily="34" charset="0"/>
              <a:buChar char="•"/>
            </a:pPr>
            <a:r>
              <a:rPr lang="de-DE" dirty="0" smtClean="0"/>
              <a:t>2 Module a 8 Stunden: Modul A: theoretischer Hintergrund</a:t>
            </a:r>
          </a:p>
          <a:p>
            <a:pPr marL="0" indent="0">
              <a:buNone/>
            </a:pPr>
            <a:r>
              <a:rPr lang="de-DE" dirty="0" smtClean="0"/>
              <a:t>                                          Modul B: Erste Hilfe</a:t>
            </a:r>
          </a:p>
          <a:p>
            <a:pPr marL="285750" indent="-285750">
              <a:buFont typeface="Arial" pitchFamily="34" charset="0"/>
              <a:buChar char="•"/>
            </a:pPr>
            <a:r>
              <a:rPr lang="de-DE" dirty="0" smtClean="0"/>
              <a:t>Im Vordergrund: den Spaziergängern Sicherheit geben</a:t>
            </a:r>
            <a:endParaRPr lang="de-DE" dirty="0"/>
          </a:p>
        </p:txBody>
      </p:sp>
      <p:sp>
        <p:nvSpPr>
          <p:cNvPr id="4" name="Foliennummernplatzhalter 3"/>
          <p:cNvSpPr>
            <a:spLocks noGrp="1"/>
          </p:cNvSpPr>
          <p:nvPr>
            <p:ph type="sldNum" sz="quarter" idx="4294967295"/>
          </p:nvPr>
        </p:nvSpPr>
        <p:spPr>
          <a:xfrm>
            <a:off x="8482013" y="6034088"/>
            <a:ext cx="661987" cy="363537"/>
          </a:xfrm>
        </p:spPr>
        <p:txBody>
          <a:bodyPr/>
          <a:lstStyle/>
          <a:p>
            <a:pPr>
              <a:defRPr/>
            </a:pPr>
            <a:fld id="{A68101B4-1760-3641-80F4-3C4F8C146D27}" type="slidenum">
              <a:rPr lang="de-DE" smtClean="0"/>
              <a:pPr>
                <a:defRPr/>
              </a:pPr>
              <a:t>31</a:t>
            </a:fld>
            <a:endParaRPr lang="de-D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1478" y="3807322"/>
            <a:ext cx="5761037"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Grafik 4"/>
          <p:cNvPicPr>
            <a:picLocks noChangeAspect="1"/>
          </p:cNvPicPr>
          <p:nvPr/>
        </p:nvPicPr>
        <p:blipFill>
          <a:blip r:embed="rId3"/>
          <a:stretch>
            <a:fillRect/>
          </a:stretch>
        </p:blipFill>
        <p:spPr>
          <a:xfrm>
            <a:off x="7927229" y="65589"/>
            <a:ext cx="1109568" cy="804742"/>
          </a:xfrm>
          <a:prstGeom prst="rect">
            <a:avLst/>
          </a:prstGeom>
        </p:spPr>
      </p:pic>
      <p:sp>
        <p:nvSpPr>
          <p:cNvPr id="8"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1237003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342662" y="678155"/>
            <a:ext cx="1108594" cy="629503"/>
          </a:xfrm>
          <a:prstGeom prst="rect">
            <a:avLst/>
          </a:prstGeom>
        </p:spPr>
      </p:pic>
      <p:sp>
        <p:nvSpPr>
          <p:cNvPr id="2" name="Titel 1"/>
          <p:cNvSpPr>
            <a:spLocks noGrp="1"/>
          </p:cNvSpPr>
          <p:nvPr>
            <p:ph type="title"/>
          </p:nvPr>
        </p:nvSpPr>
        <p:spPr/>
        <p:txBody>
          <a:bodyPr/>
          <a:lstStyle/>
          <a:p>
            <a:r>
              <a:rPr lang="de-DE" dirty="0" smtClean="0"/>
              <a:t>                    Von Projekten</a:t>
            </a:r>
            <a:endParaRPr lang="de-DE" dirty="0"/>
          </a:p>
        </p:txBody>
      </p:sp>
      <p:sp>
        <p:nvSpPr>
          <p:cNvPr id="4" name="Foliennummernplatzhalter 3"/>
          <p:cNvSpPr>
            <a:spLocks noGrp="1"/>
          </p:cNvSpPr>
          <p:nvPr>
            <p:ph type="sldNum" sz="quarter" idx="12"/>
          </p:nvPr>
        </p:nvSpPr>
        <p:spPr/>
        <p:txBody>
          <a:bodyPr/>
          <a:lstStyle/>
          <a:p>
            <a:pPr defTabSz="685800"/>
            <a:fld id="{DDF5A8BD-E949-4BEE-BC04-18DF6B43ADBB}" type="slidenum">
              <a:rPr lang="de-DE">
                <a:solidFill>
                  <a:srgbClr val="55565A">
                    <a:lumMod val="75000"/>
                  </a:srgbClr>
                </a:solidFill>
                <a:latin typeface="Arial"/>
              </a:rPr>
              <a:pPr defTabSz="685800"/>
              <a:t>32</a:t>
            </a:fld>
            <a:endParaRPr lang="de-DE">
              <a:solidFill>
                <a:srgbClr val="55565A">
                  <a:lumMod val="75000"/>
                </a:srgbClr>
              </a:solidFill>
              <a:latin typeface="Arial"/>
            </a:endParaRPr>
          </a:p>
        </p:txBody>
      </p:sp>
      <p:pic>
        <p:nvPicPr>
          <p:cNvPr id="11" name="Inhaltsplatzhalter 10"/>
          <p:cNvPicPr>
            <a:picLocks noGrp="1" noChangeAspect="1"/>
          </p:cNvPicPr>
          <p:nvPr>
            <p:ph idx="1"/>
          </p:nvPr>
        </p:nvPicPr>
        <p:blipFill>
          <a:blip r:embed="rId3"/>
          <a:stretch>
            <a:fillRect/>
          </a:stretch>
        </p:blipFill>
        <p:spPr>
          <a:xfrm>
            <a:off x="1324629" y="2152950"/>
            <a:ext cx="5866079" cy="3910720"/>
          </a:xfrm>
          <a:prstGeom prst="rect">
            <a:avLst/>
          </a:prstGeom>
        </p:spPr>
      </p:pic>
      <p:sp>
        <p:nvSpPr>
          <p:cNvPr id="12" name="Rechteck 11"/>
          <p:cNvSpPr/>
          <p:nvPr/>
        </p:nvSpPr>
        <p:spPr>
          <a:xfrm>
            <a:off x="3043085" y="5783401"/>
            <a:ext cx="2521396" cy="276999"/>
          </a:xfrm>
          <a:prstGeom prst="rect">
            <a:avLst/>
          </a:prstGeom>
        </p:spPr>
        <p:txBody>
          <a:bodyPr wrap="none">
            <a:spAutoFit/>
          </a:bodyPr>
          <a:lstStyle/>
          <a:p>
            <a:r>
              <a:rPr lang="de-DE" sz="1200" dirty="0"/>
              <a:t>https://www.lions.de/nachhaltigkeit</a:t>
            </a:r>
          </a:p>
        </p:txBody>
      </p:sp>
      <p:pic>
        <p:nvPicPr>
          <p:cNvPr id="13" name="Grafik 12"/>
          <p:cNvPicPr>
            <a:picLocks noChangeAspect="1"/>
          </p:cNvPicPr>
          <p:nvPr/>
        </p:nvPicPr>
        <p:blipFill>
          <a:blip r:embed="rId4"/>
          <a:stretch>
            <a:fillRect/>
          </a:stretch>
        </p:blipFill>
        <p:spPr>
          <a:xfrm rot="19535542">
            <a:off x="3236085" y="1728638"/>
            <a:ext cx="1572904" cy="682811"/>
          </a:xfrm>
          <a:prstGeom prst="rect">
            <a:avLst/>
          </a:prstGeom>
        </p:spPr>
      </p:pic>
      <p:sp>
        <p:nvSpPr>
          <p:cNvPr id="9"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pic>
        <p:nvPicPr>
          <p:cNvPr id="10" name="Grafik 9"/>
          <p:cNvPicPr>
            <a:picLocks noChangeAspect="1"/>
          </p:cNvPicPr>
          <p:nvPr/>
        </p:nvPicPr>
        <p:blipFill>
          <a:blip r:embed="rId5"/>
          <a:stretch>
            <a:fillRect/>
          </a:stretch>
        </p:blipFill>
        <p:spPr>
          <a:xfrm>
            <a:off x="7681348" y="218114"/>
            <a:ext cx="1109568" cy="804742"/>
          </a:xfrm>
          <a:prstGeom prst="rect">
            <a:avLst/>
          </a:prstGeom>
        </p:spPr>
      </p:pic>
    </p:spTree>
    <p:extLst>
      <p:ext uri="{BB962C8B-B14F-4D97-AF65-F5344CB8AC3E}">
        <p14:creationId xmlns:p14="http://schemas.microsoft.com/office/powerpoint/2010/main" val="20739323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3000 </a:t>
            </a:r>
            <a:r>
              <a:rPr lang="de-DE" dirty="0" smtClean="0"/>
              <a:t>Schritte- „Inklusion </a:t>
            </a:r>
            <a:r>
              <a:rPr lang="de-DE" dirty="0"/>
              <a:t>– ein Ort für alle“ </a:t>
            </a:r>
            <a:r>
              <a:rPr lang="de-DE" dirty="0" smtClean="0"/>
              <a:t> </a:t>
            </a:r>
            <a:endParaRPr lang="de-DE" dirty="0"/>
          </a:p>
        </p:txBody>
      </p:sp>
      <p:pic>
        <p:nvPicPr>
          <p:cNvPr id="6" name="Inhaltsplatzhalter 5"/>
          <p:cNvPicPr>
            <a:picLocks noGrp="1" noChangeAspect="1"/>
          </p:cNvPicPr>
          <p:nvPr>
            <p:ph idx="1"/>
          </p:nvPr>
        </p:nvPicPr>
        <p:blipFill>
          <a:blip r:embed="rId2"/>
          <a:stretch>
            <a:fillRect/>
          </a:stretch>
        </p:blipFill>
        <p:spPr>
          <a:xfrm>
            <a:off x="2717075" y="1845822"/>
            <a:ext cx="3363686" cy="3585092"/>
          </a:xfrm>
          <a:prstGeom prst="rect">
            <a:avLst/>
          </a:prstGeom>
        </p:spPr>
      </p:pic>
      <p:sp>
        <p:nvSpPr>
          <p:cNvPr id="4" name="Foliennummernplatzhalter 3"/>
          <p:cNvSpPr>
            <a:spLocks noGrp="1"/>
          </p:cNvSpPr>
          <p:nvPr>
            <p:ph type="sldNum" sz="quarter" idx="12"/>
          </p:nvPr>
        </p:nvSpPr>
        <p:spPr/>
        <p:txBody>
          <a:bodyPr/>
          <a:lstStyle/>
          <a:p>
            <a:fld id="{DDF5A8BD-E949-4BEE-BC04-18DF6B43ADBB}" type="slidenum">
              <a:rPr lang="de-DE" smtClean="0"/>
              <a:pPr/>
              <a:t>33</a:t>
            </a:fld>
            <a:endParaRPr lang="de-DE"/>
          </a:p>
        </p:txBody>
      </p:sp>
      <p:sp>
        <p:nvSpPr>
          <p:cNvPr id="7" name="Rechteck 6"/>
          <p:cNvSpPr/>
          <p:nvPr/>
        </p:nvSpPr>
        <p:spPr>
          <a:xfrm>
            <a:off x="3330313" y="5495351"/>
            <a:ext cx="2040943" cy="215444"/>
          </a:xfrm>
          <a:prstGeom prst="rect">
            <a:avLst/>
          </a:prstGeom>
          <a:solidFill>
            <a:schemeClr val="bg1"/>
          </a:solidFill>
        </p:spPr>
        <p:txBody>
          <a:bodyPr wrap="none">
            <a:spAutoFit/>
          </a:bodyPr>
          <a:lstStyle/>
          <a:p>
            <a:r>
              <a:rPr lang="de-DE" sz="800" u="sng" dirty="0">
                <a:solidFill>
                  <a:schemeClr val="bg1"/>
                </a:solidFill>
                <a:latin typeface="arial" panose="020B0604020202020204" pitchFamily="34" charset="0"/>
                <a:hlinkClick r:id="rId3"/>
              </a:rPr>
              <a:t>aktionsplan-inklusion-data.pdf - BMFSFJ</a:t>
            </a:r>
            <a:endParaRPr lang="de-DE" sz="800" b="0" i="0" u="sng" strike="noStrike" dirty="0">
              <a:solidFill>
                <a:schemeClr val="bg1"/>
              </a:solidFill>
              <a:effectLst/>
              <a:latin typeface="arial" panose="020B0604020202020204" pitchFamily="34" charset="0"/>
              <a:hlinkClick r:id="rId3"/>
            </a:endParaRPr>
          </a:p>
        </p:txBody>
      </p:sp>
      <p:sp>
        <p:nvSpPr>
          <p:cNvPr id="8"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pic>
        <p:nvPicPr>
          <p:cNvPr id="9" name="Grafik 8"/>
          <p:cNvPicPr>
            <a:picLocks noChangeAspect="1"/>
          </p:cNvPicPr>
          <p:nvPr/>
        </p:nvPicPr>
        <p:blipFill>
          <a:blip r:embed="rId4"/>
          <a:stretch>
            <a:fillRect/>
          </a:stretch>
        </p:blipFill>
        <p:spPr>
          <a:xfrm>
            <a:off x="7928050" y="129798"/>
            <a:ext cx="964728" cy="699693"/>
          </a:xfrm>
          <a:prstGeom prst="rect">
            <a:avLst/>
          </a:prstGeom>
        </p:spPr>
      </p:pic>
    </p:spTree>
    <p:extLst>
      <p:ext uri="{BB962C8B-B14F-4D97-AF65-F5344CB8AC3E}">
        <p14:creationId xmlns:p14="http://schemas.microsoft.com/office/powerpoint/2010/main" val="3804289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Aussenwirkung</a:t>
            </a:r>
            <a:endParaRPr lang="de-DE" dirty="0"/>
          </a:p>
        </p:txBody>
      </p:sp>
      <p:pic>
        <p:nvPicPr>
          <p:cNvPr id="6" name="Inhaltsplatzhalter 5"/>
          <p:cNvPicPr>
            <a:picLocks noGrp="1" noChangeAspect="1"/>
          </p:cNvPicPr>
          <p:nvPr>
            <p:ph idx="1"/>
          </p:nvPr>
        </p:nvPicPr>
        <p:blipFill>
          <a:blip r:embed="rId2"/>
          <a:stretch>
            <a:fillRect/>
          </a:stretch>
        </p:blipFill>
        <p:spPr>
          <a:xfrm>
            <a:off x="1051508" y="1584961"/>
            <a:ext cx="6519862" cy="3826027"/>
          </a:xfrm>
          <a:prstGeom prst="rect">
            <a:avLst/>
          </a:prstGeom>
        </p:spPr>
      </p:pic>
      <p:sp>
        <p:nvSpPr>
          <p:cNvPr id="4" name="Foliennummernplatzhalter 3"/>
          <p:cNvSpPr>
            <a:spLocks noGrp="1"/>
          </p:cNvSpPr>
          <p:nvPr>
            <p:ph type="sldNum" sz="quarter" idx="12"/>
          </p:nvPr>
        </p:nvSpPr>
        <p:spPr/>
        <p:txBody>
          <a:bodyPr/>
          <a:lstStyle/>
          <a:p>
            <a:fld id="{DDF5A8BD-E949-4BEE-BC04-18DF6B43ADBB}" type="slidenum">
              <a:rPr lang="de-DE" smtClean="0"/>
              <a:pPr/>
              <a:t>34</a:t>
            </a:fld>
            <a:endParaRPr lang="de-DE"/>
          </a:p>
        </p:txBody>
      </p:sp>
      <p:sp>
        <p:nvSpPr>
          <p:cNvPr id="7"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pic>
        <p:nvPicPr>
          <p:cNvPr id="3" name="Grafik 2"/>
          <p:cNvPicPr>
            <a:picLocks noChangeAspect="1"/>
          </p:cNvPicPr>
          <p:nvPr/>
        </p:nvPicPr>
        <p:blipFill>
          <a:blip r:embed="rId3"/>
          <a:stretch>
            <a:fillRect/>
          </a:stretch>
        </p:blipFill>
        <p:spPr>
          <a:xfrm>
            <a:off x="7681348" y="218114"/>
            <a:ext cx="1109568" cy="804742"/>
          </a:xfrm>
          <a:prstGeom prst="rect">
            <a:avLst/>
          </a:prstGeom>
        </p:spPr>
      </p:pic>
    </p:spTree>
    <p:extLst>
      <p:ext uri="{BB962C8B-B14F-4D97-AF65-F5344CB8AC3E}">
        <p14:creationId xmlns:p14="http://schemas.microsoft.com/office/powerpoint/2010/main" val="3412365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Wir sind gerne für Euch da:</a:t>
            </a:r>
            <a:endParaRPr lang="de-DE" dirty="0"/>
          </a:p>
        </p:txBody>
      </p:sp>
      <p:sp>
        <p:nvSpPr>
          <p:cNvPr id="4" name="Foliennummernplatzhalter 3"/>
          <p:cNvSpPr>
            <a:spLocks noGrp="1"/>
          </p:cNvSpPr>
          <p:nvPr>
            <p:ph type="sldNum" sz="quarter" idx="12"/>
          </p:nvPr>
        </p:nvSpPr>
        <p:spPr/>
        <p:txBody>
          <a:bodyPr/>
          <a:lstStyle/>
          <a:p>
            <a:fld id="{DDF5A8BD-E949-4BEE-BC04-18DF6B43ADBB}" type="slidenum">
              <a:rPr lang="de-DE" smtClean="0"/>
              <a:pPr/>
              <a:t>35</a:t>
            </a:fld>
            <a:endParaRPr lang="de-DE"/>
          </a:p>
        </p:txBody>
      </p:sp>
      <p:pic>
        <p:nvPicPr>
          <p:cNvPr id="12" name="Inhaltsplatzhalter 11"/>
          <p:cNvPicPr>
            <a:picLocks noGrp="1" noChangeAspect="1"/>
          </p:cNvPicPr>
          <p:nvPr>
            <p:ph idx="1"/>
          </p:nvPr>
        </p:nvPicPr>
        <p:blipFill>
          <a:blip r:embed="rId2"/>
          <a:stretch>
            <a:fillRect/>
          </a:stretch>
        </p:blipFill>
        <p:spPr>
          <a:xfrm>
            <a:off x="1390374" y="1959911"/>
            <a:ext cx="6363251" cy="4054191"/>
          </a:xfrm>
          <a:prstGeom prst="rect">
            <a:avLst/>
          </a:prstGeom>
        </p:spPr>
      </p:pic>
      <p:pic>
        <p:nvPicPr>
          <p:cNvPr id="13" name="Grafik 12"/>
          <p:cNvPicPr>
            <a:picLocks noChangeAspect="1"/>
          </p:cNvPicPr>
          <p:nvPr/>
        </p:nvPicPr>
        <p:blipFill>
          <a:blip r:embed="rId3"/>
          <a:stretch>
            <a:fillRect/>
          </a:stretch>
        </p:blipFill>
        <p:spPr>
          <a:xfrm>
            <a:off x="6215220" y="630975"/>
            <a:ext cx="2030144" cy="883997"/>
          </a:xfrm>
          <a:prstGeom prst="rect">
            <a:avLst/>
          </a:prstGeom>
        </p:spPr>
      </p:pic>
      <p:sp>
        <p:nvSpPr>
          <p:cNvPr id="8"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39023666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Lebenslanges Laufen</a:t>
            </a:r>
            <a:endParaRPr lang="de-DE" dirty="0"/>
          </a:p>
        </p:txBody>
      </p:sp>
      <p:sp>
        <p:nvSpPr>
          <p:cNvPr id="3" name="Inhaltsplatzhalter 2"/>
          <p:cNvSpPr>
            <a:spLocks noGrp="1"/>
          </p:cNvSpPr>
          <p:nvPr>
            <p:ph idx="1"/>
          </p:nvPr>
        </p:nvSpPr>
        <p:spPr>
          <a:xfrm>
            <a:off x="251222" y="1844677"/>
            <a:ext cx="8641556" cy="1930490"/>
          </a:xfrm>
        </p:spPr>
        <p:txBody>
          <a:bodyPr/>
          <a:lstStyle/>
          <a:p>
            <a:r>
              <a:rPr lang="de-DE" dirty="0" smtClean="0"/>
              <a:t>Präventiv: Sturzprävention, Demenz, Immobilität</a:t>
            </a:r>
          </a:p>
          <a:p>
            <a:r>
              <a:rPr lang="de-DE" dirty="0" smtClean="0"/>
              <a:t>Altersarmut: Projekt ermöglicht Teilnahme aller Interessierten</a:t>
            </a:r>
          </a:p>
          <a:p>
            <a:r>
              <a:rPr lang="de-DE" dirty="0" smtClean="0"/>
              <a:t>Durch Bewegung kommen Menschen später </a:t>
            </a:r>
            <a:r>
              <a:rPr lang="de-DE" dirty="0"/>
              <a:t>in </a:t>
            </a:r>
            <a:r>
              <a:rPr lang="de-DE" dirty="0" smtClean="0"/>
              <a:t>eine Pflegebedürftigkeit und Heimunterbringung</a:t>
            </a:r>
            <a:endParaRPr lang="de-DE" dirty="0"/>
          </a:p>
          <a:p>
            <a:r>
              <a:rPr lang="de-DE" dirty="0" smtClean="0"/>
              <a:t>Unterstützt Reduzierung von Kosten der Kommunen bzw. des Landkreises</a:t>
            </a:r>
          </a:p>
          <a:p>
            <a:r>
              <a:rPr lang="de-DE" dirty="0"/>
              <a:t>Passt zu den </a:t>
            </a:r>
            <a:r>
              <a:rPr lang="de-DE" dirty="0" smtClean="0"/>
              <a:t>Gesundheitsprojekten von Lions</a:t>
            </a:r>
          </a:p>
          <a:p>
            <a:r>
              <a:rPr lang="de-DE" dirty="0" smtClean="0"/>
              <a:t>Vernetzungsmöglichkeiten: Wir Verbinden Sie, Move </a:t>
            </a:r>
            <a:r>
              <a:rPr lang="de-DE" dirty="0" err="1" smtClean="0"/>
              <a:t>the</a:t>
            </a:r>
            <a:r>
              <a:rPr lang="de-DE" dirty="0" smtClean="0"/>
              <a:t> Planet,….</a:t>
            </a:r>
          </a:p>
          <a:p>
            <a:endParaRPr lang="de-DE" dirty="0"/>
          </a:p>
          <a:p>
            <a:pPr marL="0" indent="0">
              <a:buNone/>
            </a:pPr>
            <a:endParaRPr lang="de-DE" dirty="0" smtClean="0"/>
          </a:p>
          <a:p>
            <a:endParaRPr lang="de-DE" dirty="0"/>
          </a:p>
        </p:txBody>
      </p:sp>
      <p:sp>
        <p:nvSpPr>
          <p:cNvPr id="4" name="Foliennummernplatzhalter 3"/>
          <p:cNvSpPr>
            <a:spLocks noGrp="1"/>
          </p:cNvSpPr>
          <p:nvPr>
            <p:ph type="sldNum" sz="quarter" idx="12"/>
          </p:nvPr>
        </p:nvSpPr>
        <p:spPr/>
        <p:txBody>
          <a:bodyPr/>
          <a:lstStyle/>
          <a:p>
            <a:fld id="{DDF5A8BD-E949-4BEE-BC04-18DF6B43ADBB}" type="slidenum">
              <a:rPr lang="de-DE" smtClean="0"/>
              <a:pPr/>
              <a:t>36</a:t>
            </a:fld>
            <a:endParaRPr lang="de-DE"/>
          </a:p>
        </p:txBody>
      </p:sp>
      <p:sp>
        <p:nvSpPr>
          <p:cNvPr id="6"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pic>
        <p:nvPicPr>
          <p:cNvPr id="7" name="Grafik 6"/>
          <p:cNvPicPr>
            <a:picLocks noChangeAspect="1"/>
          </p:cNvPicPr>
          <p:nvPr/>
        </p:nvPicPr>
        <p:blipFill>
          <a:blip r:embed="rId2"/>
          <a:stretch>
            <a:fillRect/>
          </a:stretch>
        </p:blipFill>
        <p:spPr>
          <a:xfrm>
            <a:off x="7955667" y="139737"/>
            <a:ext cx="1109568" cy="804742"/>
          </a:xfrm>
          <a:prstGeom prst="rect">
            <a:avLst/>
          </a:prstGeom>
        </p:spPr>
      </p:pic>
      <p:sp>
        <p:nvSpPr>
          <p:cNvPr id="8" name="Textfeld 7"/>
          <p:cNvSpPr txBox="1"/>
          <p:nvPr/>
        </p:nvSpPr>
        <p:spPr>
          <a:xfrm>
            <a:off x="251222" y="4578532"/>
            <a:ext cx="8789586" cy="923330"/>
          </a:xfrm>
          <a:prstGeom prst="rect">
            <a:avLst/>
          </a:prstGeom>
          <a:noFill/>
        </p:spPr>
        <p:txBody>
          <a:bodyPr wrap="none" rtlCol="0">
            <a:spAutoFit/>
          </a:bodyPr>
          <a:lstStyle/>
          <a:p>
            <a:r>
              <a:rPr lang="de-DE"/>
              <a:t>FAZIT:</a:t>
            </a:r>
          </a:p>
          <a:p>
            <a:r>
              <a:rPr lang="de-DE"/>
              <a:t>Mit Projekt 3000 Schritte kann auch LIONS Mobilität in Denken und Handeln zeigen </a:t>
            </a:r>
          </a:p>
          <a:p>
            <a:endParaRPr lang="de-DE" dirty="0"/>
          </a:p>
        </p:txBody>
      </p:sp>
    </p:spTree>
    <p:extLst>
      <p:ext uri="{BB962C8B-B14F-4D97-AF65-F5344CB8AC3E}">
        <p14:creationId xmlns:p14="http://schemas.microsoft.com/office/powerpoint/2010/main" val="64675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heel(1)">
                                      <p:cBhvr>
                                        <p:cTn id="5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B6507B4C-4257-4A2C-A471-12D25A17ACDB}"/>
              </a:ext>
            </a:extLst>
          </p:cNvPr>
          <p:cNvSpPr>
            <a:spLocks noGrp="1"/>
          </p:cNvSpPr>
          <p:nvPr>
            <p:ph type="title"/>
          </p:nvPr>
        </p:nvSpPr>
        <p:spPr>
          <a:xfrm>
            <a:off x="-205740" y="5040630"/>
            <a:ext cx="8840273" cy="652433"/>
          </a:xfrm>
        </p:spPr>
        <p:txBody>
          <a:bodyPr/>
          <a:lstStyle/>
          <a:p>
            <a:r>
              <a:rPr lang="de-DE" sz="2100" dirty="0"/>
              <a:t>Danke </a:t>
            </a:r>
            <a:r>
              <a:rPr lang="de-DE" sz="2100" dirty="0" smtClean="0"/>
              <a:t>für Ihre Aufmerksamkeit!</a:t>
            </a:r>
            <a:endParaRPr lang="de-DE" sz="2100" dirty="0"/>
          </a:p>
        </p:txBody>
      </p:sp>
      <p:pic>
        <p:nvPicPr>
          <p:cNvPr id="3" name="Grafik 2"/>
          <p:cNvPicPr>
            <a:picLocks noChangeAspect="1"/>
          </p:cNvPicPr>
          <p:nvPr/>
        </p:nvPicPr>
        <p:blipFill>
          <a:blip r:embed="rId2"/>
          <a:stretch>
            <a:fillRect/>
          </a:stretch>
        </p:blipFill>
        <p:spPr>
          <a:xfrm>
            <a:off x="2148840" y="660989"/>
            <a:ext cx="5023539" cy="3127519"/>
          </a:xfrm>
          <a:prstGeom prst="rect">
            <a:avLst/>
          </a:prstGeom>
        </p:spPr>
      </p:pic>
      <p:pic>
        <p:nvPicPr>
          <p:cNvPr id="5" name="Grafik 4"/>
          <p:cNvPicPr>
            <a:picLocks noChangeAspect="1"/>
          </p:cNvPicPr>
          <p:nvPr/>
        </p:nvPicPr>
        <p:blipFill>
          <a:blip r:embed="rId3"/>
          <a:stretch>
            <a:fillRect/>
          </a:stretch>
        </p:blipFill>
        <p:spPr>
          <a:xfrm>
            <a:off x="3469358" y="3788508"/>
            <a:ext cx="2030513" cy="881463"/>
          </a:xfrm>
          <a:prstGeom prst="rect">
            <a:avLst/>
          </a:prstGeom>
        </p:spPr>
      </p:pic>
      <p:sp>
        <p:nvSpPr>
          <p:cNvPr id="9" name="Rechteck 8"/>
          <p:cNvSpPr/>
          <p:nvPr/>
        </p:nvSpPr>
        <p:spPr>
          <a:xfrm>
            <a:off x="3185220" y="5949634"/>
            <a:ext cx="2598788" cy="369332"/>
          </a:xfrm>
          <a:prstGeom prst="rect">
            <a:avLst/>
          </a:prstGeom>
        </p:spPr>
        <p:txBody>
          <a:bodyPr wrap="none">
            <a:spAutoFit/>
          </a:bodyPr>
          <a:lstStyle/>
          <a:p>
            <a:r>
              <a:rPr lang="de-DE" dirty="0">
                <a:solidFill>
                  <a:schemeClr val="bg1"/>
                </a:solidFill>
              </a:rPr>
              <a:t>Zimmermann@hs21.de</a:t>
            </a:r>
          </a:p>
        </p:txBody>
      </p:sp>
    </p:spTree>
    <p:extLst>
      <p:ext uri="{BB962C8B-B14F-4D97-AF65-F5344CB8AC3E}">
        <p14:creationId xmlns:p14="http://schemas.microsoft.com/office/powerpoint/2010/main" val="42543379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Literaturverzeichnis</a:t>
            </a:r>
            <a:endParaRPr lang="de-DE" dirty="0"/>
          </a:p>
        </p:txBody>
      </p:sp>
      <p:sp>
        <p:nvSpPr>
          <p:cNvPr id="4" name="Foliennummernplatzhalter 3"/>
          <p:cNvSpPr>
            <a:spLocks noGrp="1"/>
          </p:cNvSpPr>
          <p:nvPr>
            <p:ph type="sldNum" sz="quarter" idx="12"/>
          </p:nvPr>
        </p:nvSpPr>
        <p:spPr/>
        <p:txBody>
          <a:bodyPr/>
          <a:lstStyle/>
          <a:p>
            <a:fld id="{DDF5A8BD-E949-4BEE-BC04-18DF6B43ADBB}" type="slidenum">
              <a:rPr lang="de-DE" smtClean="0"/>
              <a:pPr/>
              <a:t>38</a:t>
            </a:fld>
            <a:endParaRPr lang="de-DE"/>
          </a:p>
        </p:txBody>
      </p:sp>
      <p:sp>
        <p:nvSpPr>
          <p:cNvPr id="5" name="Fußzeilenplatzhalter 4"/>
          <p:cNvSpPr>
            <a:spLocks noGrp="1"/>
          </p:cNvSpPr>
          <p:nvPr>
            <p:ph type="ftr" sz="quarter" idx="13"/>
          </p:nvPr>
        </p:nvSpPr>
        <p:spPr/>
        <p:txBody>
          <a:bodyPr/>
          <a:lstStyle/>
          <a:p>
            <a:r>
              <a:rPr lang="de-DE" smtClean="0"/>
              <a:t>Titel des Vortrags, Name des Referenten, Veranstaltung, Datum</a:t>
            </a:r>
            <a:endParaRPr lang="de-DE" dirty="0"/>
          </a:p>
        </p:txBody>
      </p:sp>
      <p:sp>
        <p:nvSpPr>
          <p:cNvPr id="6" name="Inhaltsplatzhalter 5"/>
          <p:cNvSpPr txBox="1">
            <a:spLocks noGrp="1"/>
          </p:cNvSpPr>
          <p:nvPr>
            <p:ph idx="1"/>
          </p:nvPr>
        </p:nvSpPr>
        <p:spPr>
          <a:xfrm>
            <a:off x="251222" y="1844676"/>
            <a:ext cx="8641340" cy="2991160"/>
          </a:xfrm>
          <a:prstGeom prst="rect">
            <a:avLst/>
          </a:prstGeom>
          <a:noFill/>
        </p:spPr>
        <p:txBody>
          <a:bodyPr wrap="none" rtlCol="0">
            <a:spAutoFit/>
          </a:bodyPr>
          <a:lstStyle/>
          <a:p>
            <a:r>
              <a:rPr lang="de-DE" sz="1200" dirty="0">
                <a:hlinkClick r:id="rId2"/>
              </a:rPr>
              <a:t>https://www.zeitschrift-sportmedizin.de/bewegung-neuroplastizitaet-das-gehirn-kein-muskel-und-doch-unglaublich-trainierbar</a:t>
            </a:r>
            <a:r>
              <a:rPr lang="de-DE" sz="1200" dirty="0" smtClean="0">
                <a:hlinkClick r:id="rId2"/>
              </a:rPr>
              <a:t>/</a:t>
            </a:r>
            <a:endParaRPr lang="de-DE" sz="1200" dirty="0" smtClean="0"/>
          </a:p>
          <a:p>
            <a:r>
              <a:rPr lang="de-DE" sz="1200" b="1" dirty="0">
                <a:hlinkClick r:id="rId3"/>
              </a:rPr>
              <a:t>https://</a:t>
            </a:r>
            <a:r>
              <a:rPr lang="de-DE" sz="1200" b="1" dirty="0" smtClean="0">
                <a:hlinkClick r:id="rId3"/>
              </a:rPr>
              <a:t>www.mpg.de/17194664/0714-bild-pm-2021-july-149835-x</a:t>
            </a:r>
            <a:r>
              <a:rPr lang="de-DE" sz="1200" b="1" dirty="0" smtClean="0"/>
              <a:t>     Max Plank Gesellschaft</a:t>
            </a:r>
          </a:p>
          <a:p>
            <a:r>
              <a:rPr lang="de-DE" sz="1200" b="1" dirty="0">
                <a:hlinkClick r:id="rId4"/>
              </a:rPr>
              <a:t>https://digirehab.de</a:t>
            </a:r>
            <a:r>
              <a:rPr lang="de-DE" sz="1200" b="1" dirty="0" smtClean="0">
                <a:hlinkClick r:id="rId4"/>
              </a:rPr>
              <a:t>/</a:t>
            </a:r>
            <a:endParaRPr lang="de-DE" sz="1200" b="1" dirty="0"/>
          </a:p>
          <a:p>
            <a:r>
              <a:rPr lang="de-DE" sz="1200" b="1" dirty="0" smtClean="0">
                <a:hlinkClick r:id="rId5"/>
              </a:rPr>
              <a:t>https://www.ingo-froboese.de</a:t>
            </a:r>
            <a:endParaRPr lang="de-DE" sz="1200" b="1" dirty="0" smtClean="0"/>
          </a:p>
          <a:p>
            <a:r>
              <a:rPr lang="de-DE" sz="1200" dirty="0">
                <a:solidFill>
                  <a:schemeClr val="tx2">
                    <a:lumMod val="75000"/>
                  </a:schemeClr>
                </a:solidFill>
                <a:hlinkClick r:id="rId6"/>
              </a:rPr>
              <a:t>https://www.br.de/radio/bayern1/spazieren-gehen-104.html#:~:text=F%C3%BCr%20alle%2C%20die%20sich%20fragen</a:t>
            </a:r>
            <a:r>
              <a:rPr lang="de-DE" sz="1200" dirty="0" smtClean="0">
                <a:solidFill>
                  <a:schemeClr val="tx2">
                    <a:lumMod val="75000"/>
                  </a:schemeClr>
                </a:solidFill>
                <a:hlinkClick r:id="rId6"/>
              </a:rPr>
              <a:t>,</a:t>
            </a:r>
          </a:p>
          <a:p>
            <a:pPr marL="0" indent="0">
              <a:buNone/>
            </a:pPr>
            <a:r>
              <a:rPr lang="de-DE" sz="1200" dirty="0">
                <a:solidFill>
                  <a:schemeClr val="tx2">
                    <a:lumMod val="75000"/>
                  </a:schemeClr>
                </a:solidFill>
                <a:hlinkClick r:id="rId6"/>
              </a:rPr>
              <a:t> </a:t>
            </a:r>
            <a:r>
              <a:rPr lang="de-DE" sz="1200" dirty="0" smtClean="0">
                <a:solidFill>
                  <a:schemeClr val="tx2">
                    <a:lumMod val="75000"/>
                  </a:schemeClr>
                </a:solidFill>
                <a:hlinkClick r:id="rId6"/>
              </a:rPr>
              <a:t>   Muskeltraining</a:t>
            </a:r>
            <a:r>
              <a:rPr lang="de-DE" sz="1200" dirty="0">
                <a:solidFill>
                  <a:schemeClr val="tx2">
                    <a:lumMod val="75000"/>
                  </a:schemeClr>
                </a:solidFill>
                <a:hlinkClick r:id="rId6"/>
              </a:rPr>
              <a:t>.%</a:t>
            </a:r>
            <a:r>
              <a:rPr lang="de-DE" sz="1200" dirty="0" smtClean="0">
                <a:solidFill>
                  <a:schemeClr val="tx2">
                    <a:lumMod val="75000"/>
                  </a:schemeClr>
                </a:solidFill>
                <a:hlinkClick r:id="rId6"/>
              </a:rPr>
              <a:t>22%20Bei%20einem%20einst%C3%BCndigen%20Spaziergang</a:t>
            </a:r>
            <a:endParaRPr lang="de-DE" sz="1200" dirty="0" smtClean="0">
              <a:solidFill>
                <a:schemeClr val="tx2">
                  <a:lumMod val="75000"/>
                </a:schemeClr>
              </a:solidFill>
            </a:endParaRPr>
          </a:p>
          <a:p>
            <a:pPr marL="0" indent="0">
              <a:buNone/>
            </a:pPr>
            <a:endParaRPr lang="de-DE" sz="1200" dirty="0" smtClean="0"/>
          </a:p>
          <a:p>
            <a:pPr marL="0" indent="0">
              <a:buNone/>
            </a:pPr>
            <a:endParaRPr lang="de-DE" sz="1200" dirty="0" smtClean="0"/>
          </a:p>
          <a:p>
            <a:pPr marL="0" indent="0">
              <a:buNone/>
            </a:pPr>
            <a:endParaRPr lang="de-DE" sz="1200" dirty="0"/>
          </a:p>
          <a:p>
            <a:endParaRPr lang="de-DE" sz="1200" b="1" dirty="0"/>
          </a:p>
          <a:p>
            <a:endParaRPr lang="de-DE" sz="1200" dirty="0"/>
          </a:p>
        </p:txBody>
      </p:sp>
    </p:spTree>
    <p:extLst>
      <p:ext uri="{BB962C8B-B14F-4D97-AF65-F5344CB8AC3E}">
        <p14:creationId xmlns:p14="http://schemas.microsoft.com/office/powerpoint/2010/main" val="2349495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Mobilität Definition</a:t>
            </a:r>
            <a:endParaRPr lang="de-DE" dirty="0"/>
          </a:p>
        </p:txBody>
      </p:sp>
      <p:sp>
        <p:nvSpPr>
          <p:cNvPr id="3" name="Inhaltsplatzhalter 2"/>
          <p:cNvSpPr>
            <a:spLocks noGrp="1"/>
          </p:cNvSpPr>
          <p:nvPr>
            <p:ph idx="1"/>
          </p:nvPr>
        </p:nvSpPr>
        <p:spPr>
          <a:xfrm>
            <a:off x="251222" y="2752545"/>
            <a:ext cx="8641556" cy="1584324"/>
          </a:xfrm>
        </p:spPr>
        <p:txBody>
          <a:bodyPr/>
          <a:lstStyle/>
          <a:p>
            <a:r>
              <a:rPr lang="de-DE" dirty="0" smtClean="0"/>
              <a:t>Ist die Fähigkeit, beweglich zu sein</a:t>
            </a:r>
          </a:p>
          <a:p>
            <a:r>
              <a:rPr lang="de-DE" dirty="0" smtClean="0"/>
              <a:t>Umfasst individuelle geistige und körperliche Beweglichkeit als auch die Beweglichkeit in der Gesellschaft</a:t>
            </a:r>
          </a:p>
          <a:p>
            <a:endParaRPr lang="de-DE" dirty="0" smtClean="0"/>
          </a:p>
          <a:p>
            <a:endParaRPr lang="de-DE" dirty="0"/>
          </a:p>
          <a:p>
            <a:endParaRPr lang="de-DE" dirty="0" smtClean="0"/>
          </a:p>
          <a:p>
            <a:endParaRPr lang="de-DE" dirty="0"/>
          </a:p>
        </p:txBody>
      </p:sp>
      <p:sp>
        <p:nvSpPr>
          <p:cNvPr id="4" name="Foliennummernplatzhalter 3"/>
          <p:cNvSpPr>
            <a:spLocks noGrp="1"/>
          </p:cNvSpPr>
          <p:nvPr>
            <p:ph type="sldNum" sz="quarter" idx="12"/>
          </p:nvPr>
        </p:nvSpPr>
        <p:spPr/>
        <p:txBody>
          <a:bodyPr/>
          <a:lstStyle/>
          <a:p>
            <a:fld id="{DDF5A8BD-E949-4BEE-BC04-18DF6B43ADBB}" type="slidenum">
              <a:rPr lang="de-DE" smtClean="0"/>
              <a:pPr/>
              <a:t>4</a:t>
            </a:fld>
            <a:endParaRPr lang="de-DE"/>
          </a:p>
        </p:txBody>
      </p:sp>
      <p:sp>
        <p:nvSpPr>
          <p:cNvPr id="5" name="Fußzeilenplatzhalter 4"/>
          <p:cNvSpPr>
            <a:spLocks noGrp="1"/>
          </p:cNvSpPr>
          <p:nvPr>
            <p:ph type="ftr" sz="quarter" idx="13"/>
          </p:nvPr>
        </p:nvSpPr>
        <p:spPr/>
        <p:txBody>
          <a:bodyPr/>
          <a:lstStyle/>
          <a:p>
            <a:r>
              <a:rPr lang="de-DE" dirty="0" smtClean="0"/>
              <a:t>  Lebenslanges Laufen, Prof. </a:t>
            </a:r>
            <a:r>
              <a:rPr lang="de-DE" dirty="0"/>
              <a:t>D</a:t>
            </a:r>
            <a:r>
              <a:rPr lang="de-DE" dirty="0" smtClean="0"/>
              <a:t>r. med. Barbara Zimmermann, KDL 2024</a:t>
            </a:r>
            <a:endParaRPr lang="de-DE" dirty="0"/>
          </a:p>
        </p:txBody>
      </p:sp>
      <p:sp>
        <p:nvSpPr>
          <p:cNvPr id="6" name="Ellipse 5"/>
          <p:cNvSpPr/>
          <p:nvPr/>
        </p:nvSpPr>
        <p:spPr>
          <a:xfrm>
            <a:off x="7628708" y="576399"/>
            <a:ext cx="1097281" cy="7894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900" dirty="0" smtClean="0"/>
              <a:t>Gesundheit</a:t>
            </a:r>
            <a:endParaRPr lang="de-DE" sz="900" dirty="0"/>
          </a:p>
        </p:txBody>
      </p:sp>
    </p:spTree>
    <p:extLst>
      <p:ext uri="{BB962C8B-B14F-4D97-AF65-F5344CB8AC3E}">
        <p14:creationId xmlns:p14="http://schemas.microsoft.com/office/powerpoint/2010/main" val="984817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Mobilität in Denken und Handeln</a:t>
            </a:r>
            <a:endParaRPr lang="de-DE" dirty="0"/>
          </a:p>
        </p:txBody>
      </p:sp>
      <p:sp>
        <p:nvSpPr>
          <p:cNvPr id="3" name="Inhaltsplatzhalter 2"/>
          <p:cNvSpPr>
            <a:spLocks noGrp="1"/>
          </p:cNvSpPr>
          <p:nvPr>
            <p:ph idx="1"/>
          </p:nvPr>
        </p:nvSpPr>
        <p:spPr>
          <a:xfrm>
            <a:off x="251222" y="2726419"/>
            <a:ext cx="8641556" cy="1434101"/>
          </a:xfrm>
        </p:spPr>
        <p:txBody>
          <a:bodyPr/>
          <a:lstStyle/>
          <a:p>
            <a:r>
              <a:rPr lang="de-DE" dirty="0"/>
              <a:t>Formen:</a:t>
            </a:r>
          </a:p>
          <a:p>
            <a:pPr lvl="1"/>
            <a:r>
              <a:rPr lang="de-DE" dirty="0"/>
              <a:t>Soziale </a:t>
            </a:r>
            <a:r>
              <a:rPr lang="de-DE" dirty="0" err="1"/>
              <a:t>Mobiltät</a:t>
            </a:r>
            <a:r>
              <a:rPr lang="de-DE" dirty="0"/>
              <a:t> (z.B. Arbeitsraum, Partner, </a:t>
            </a:r>
            <a:r>
              <a:rPr lang="de-DE" dirty="0" smtClean="0"/>
              <a:t>Kulturwechsel, …)</a:t>
            </a:r>
          </a:p>
          <a:p>
            <a:pPr marL="235744" lvl="1" indent="0">
              <a:buNone/>
            </a:pPr>
            <a:endParaRPr lang="de-DE" dirty="0"/>
          </a:p>
          <a:p>
            <a:pPr lvl="1"/>
            <a:r>
              <a:rPr lang="de-DE" dirty="0"/>
              <a:t>Geistige Mobilität (</a:t>
            </a:r>
            <a:r>
              <a:rPr lang="de-DE" dirty="0" smtClean="0"/>
              <a:t>Lernverhalten, Anpassungsfähigkeit, bzw. vernetzt denken und handeln, ….)</a:t>
            </a:r>
          </a:p>
          <a:p>
            <a:pPr marL="235744" lvl="1" indent="0">
              <a:buNone/>
            </a:pPr>
            <a:endParaRPr lang="de-DE" dirty="0"/>
          </a:p>
          <a:p>
            <a:pPr lvl="1"/>
            <a:r>
              <a:rPr lang="de-DE" dirty="0"/>
              <a:t>Räumliche </a:t>
            </a:r>
            <a:r>
              <a:rPr lang="de-DE" dirty="0" smtClean="0"/>
              <a:t>Mobilität ( Infrastruktur, Barrierefreiheit,….)</a:t>
            </a:r>
            <a:endParaRPr lang="de-DE" dirty="0"/>
          </a:p>
          <a:p>
            <a:endParaRPr lang="de-DE" dirty="0"/>
          </a:p>
        </p:txBody>
      </p:sp>
      <p:sp>
        <p:nvSpPr>
          <p:cNvPr id="4" name="Foliennummernplatzhalter 3"/>
          <p:cNvSpPr>
            <a:spLocks noGrp="1"/>
          </p:cNvSpPr>
          <p:nvPr>
            <p:ph type="sldNum" sz="quarter" idx="12"/>
          </p:nvPr>
        </p:nvSpPr>
        <p:spPr/>
        <p:txBody>
          <a:bodyPr/>
          <a:lstStyle/>
          <a:p>
            <a:fld id="{DDF5A8BD-E949-4BEE-BC04-18DF6B43ADBB}" type="slidenum">
              <a:rPr lang="de-DE" smtClean="0"/>
              <a:pPr/>
              <a:t>5</a:t>
            </a:fld>
            <a:endParaRPr lang="de-DE"/>
          </a:p>
        </p:txBody>
      </p:sp>
      <p:sp>
        <p:nvSpPr>
          <p:cNvPr id="6" name="Ellipse 5"/>
          <p:cNvSpPr/>
          <p:nvPr/>
        </p:nvSpPr>
        <p:spPr>
          <a:xfrm>
            <a:off x="7628708" y="576399"/>
            <a:ext cx="1097281" cy="7894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900" dirty="0" smtClean="0"/>
              <a:t>Gesundheit</a:t>
            </a:r>
            <a:endParaRPr lang="de-DE" sz="900" dirty="0"/>
          </a:p>
        </p:txBody>
      </p:sp>
      <p:sp>
        <p:nvSpPr>
          <p:cNvPr id="7"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3351567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r>
            <a:br>
              <a:rPr lang="de-DE" dirty="0"/>
            </a:br>
            <a:r>
              <a:rPr lang="de-DE" dirty="0" smtClean="0"/>
              <a:t>Bewegung und Gehirnentwicklung</a:t>
            </a:r>
            <a:endParaRPr lang="de-DE" dirty="0"/>
          </a:p>
        </p:txBody>
      </p:sp>
      <p:sp>
        <p:nvSpPr>
          <p:cNvPr id="3" name="Inhaltsplatzhalter 2"/>
          <p:cNvSpPr>
            <a:spLocks noGrp="1"/>
          </p:cNvSpPr>
          <p:nvPr>
            <p:ph idx="1"/>
          </p:nvPr>
        </p:nvSpPr>
        <p:spPr/>
        <p:txBody>
          <a:bodyPr/>
          <a:lstStyle/>
          <a:p>
            <a:r>
              <a:rPr lang="de-DE" b="1" dirty="0"/>
              <a:t>Das Gehirn – kein Muskel und doch unglaublich trainierbar</a:t>
            </a:r>
          </a:p>
          <a:p>
            <a:endParaRPr lang="de-DE" dirty="0" smtClean="0"/>
          </a:p>
        </p:txBody>
      </p:sp>
      <p:sp>
        <p:nvSpPr>
          <p:cNvPr id="4" name="Foliennummernplatzhalter 3"/>
          <p:cNvSpPr>
            <a:spLocks noGrp="1"/>
          </p:cNvSpPr>
          <p:nvPr>
            <p:ph type="sldNum" sz="quarter" idx="12"/>
          </p:nvPr>
        </p:nvSpPr>
        <p:spPr/>
        <p:txBody>
          <a:bodyPr/>
          <a:lstStyle/>
          <a:p>
            <a:fld id="{DDF5A8BD-E949-4BEE-BC04-18DF6B43ADBB}" type="slidenum">
              <a:rPr lang="de-DE" smtClean="0"/>
              <a:pPr/>
              <a:t>6</a:t>
            </a:fld>
            <a:endParaRPr lang="de-DE"/>
          </a:p>
        </p:txBody>
      </p:sp>
      <p:sp>
        <p:nvSpPr>
          <p:cNvPr id="6" name="Ellipse 5"/>
          <p:cNvSpPr/>
          <p:nvPr/>
        </p:nvSpPr>
        <p:spPr>
          <a:xfrm>
            <a:off x="7628708" y="576399"/>
            <a:ext cx="1097281" cy="7894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900" dirty="0" smtClean="0"/>
              <a:t>Gesundheit</a:t>
            </a:r>
            <a:endParaRPr lang="de-DE" sz="900" dirty="0"/>
          </a:p>
        </p:txBody>
      </p:sp>
      <p:pic>
        <p:nvPicPr>
          <p:cNvPr id="9" name="Grafik 8"/>
          <p:cNvPicPr>
            <a:picLocks noChangeAspect="1"/>
          </p:cNvPicPr>
          <p:nvPr/>
        </p:nvPicPr>
        <p:blipFill>
          <a:blip r:embed="rId2"/>
          <a:stretch>
            <a:fillRect/>
          </a:stretch>
        </p:blipFill>
        <p:spPr>
          <a:xfrm>
            <a:off x="1510425" y="3019583"/>
            <a:ext cx="5494488" cy="2623250"/>
          </a:xfrm>
          <a:prstGeom prst="rect">
            <a:avLst/>
          </a:prstGeom>
        </p:spPr>
      </p:pic>
      <p:sp>
        <p:nvSpPr>
          <p:cNvPr id="10" name="Textfeld 9"/>
          <p:cNvSpPr txBox="1"/>
          <p:nvPr/>
        </p:nvSpPr>
        <p:spPr>
          <a:xfrm>
            <a:off x="1064090" y="5928595"/>
            <a:ext cx="6564618" cy="230832"/>
          </a:xfrm>
          <a:prstGeom prst="rect">
            <a:avLst/>
          </a:prstGeom>
          <a:noFill/>
        </p:spPr>
        <p:txBody>
          <a:bodyPr wrap="none" rtlCol="0">
            <a:spAutoFit/>
          </a:bodyPr>
          <a:lstStyle/>
          <a:p>
            <a:r>
              <a:rPr lang="de-DE" sz="900" dirty="0"/>
              <a:t>https://www.zeitschrift-sportmedizin.de/bewegung-neuroplastizitaet-das-gehirn-kein-muskel-und-doch-unglaublich-trainierbar/</a:t>
            </a:r>
          </a:p>
        </p:txBody>
      </p:sp>
      <p:sp>
        <p:nvSpPr>
          <p:cNvPr id="11" name="Rechteck 10"/>
          <p:cNvSpPr/>
          <p:nvPr/>
        </p:nvSpPr>
        <p:spPr>
          <a:xfrm>
            <a:off x="3279581" y="5682146"/>
            <a:ext cx="1423788" cy="230832"/>
          </a:xfrm>
          <a:prstGeom prst="rect">
            <a:avLst/>
          </a:prstGeom>
        </p:spPr>
        <p:txBody>
          <a:bodyPr wrap="none">
            <a:spAutoFit/>
          </a:bodyPr>
          <a:lstStyle/>
          <a:p>
            <a:r>
              <a:rPr lang="de-DE" sz="900" dirty="0">
                <a:solidFill>
                  <a:srgbClr val="87826B"/>
                </a:solidFill>
                <a:latin typeface="Open Sans"/>
              </a:rPr>
              <a:t>© </a:t>
            </a:r>
            <a:r>
              <a:rPr lang="de-DE" sz="900" dirty="0" err="1">
                <a:solidFill>
                  <a:srgbClr val="87826B"/>
                </a:solidFill>
                <a:latin typeface="Open Sans"/>
              </a:rPr>
              <a:t>adimas</a:t>
            </a:r>
            <a:r>
              <a:rPr lang="de-DE" sz="900" dirty="0">
                <a:solidFill>
                  <a:srgbClr val="87826B"/>
                </a:solidFill>
                <a:latin typeface="Open Sans"/>
              </a:rPr>
              <a:t> / Adobe Stock</a:t>
            </a:r>
            <a:endParaRPr lang="de-DE" sz="900" dirty="0"/>
          </a:p>
        </p:txBody>
      </p:sp>
      <p:sp>
        <p:nvSpPr>
          <p:cNvPr id="12" name="Fußzeilenplatzhalter 4"/>
          <p:cNvSpPr txBox="1">
            <a:spLocks/>
          </p:cNvSpPr>
          <p:nvPr/>
        </p:nvSpPr>
        <p:spPr>
          <a:xfrm>
            <a:off x="251222" y="6480271"/>
            <a:ext cx="4006447" cy="287378"/>
          </a:xfrm>
          <a:prstGeom prst="rect">
            <a:avLst/>
          </a:prstGeom>
        </p:spPr>
        <p:txBody>
          <a:bodyPr vert="horz" lIns="0" tIns="45720" rIns="91440" bIns="45720" rtlCol="0" anchor="ctr"/>
          <a:lstStyle>
            <a:defPPr>
              <a:defRPr lang="de-DE"/>
            </a:defPPr>
            <a:lvl1pPr marL="0" algn="l" defTabSz="457200" rtl="0" eaLnBrk="1" latinLnBrk="0" hangingPunct="1">
              <a:defRPr sz="750" kern="1200">
                <a:solidFill>
                  <a:schemeClr val="accent3">
                    <a:lumMod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1268431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Forschung</a:t>
            </a:r>
            <a:endParaRPr lang="de-DE" dirty="0"/>
          </a:p>
        </p:txBody>
      </p:sp>
      <p:sp>
        <p:nvSpPr>
          <p:cNvPr id="3" name="Inhaltsplatzhalter 2"/>
          <p:cNvSpPr>
            <a:spLocks noGrp="1"/>
          </p:cNvSpPr>
          <p:nvPr>
            <p:ph idx="1"/>
          </p:nvPr>
        </p:nvSpPr>
        <p:spPr/>
        <p:txBody>
          <a:bodyPr/>
          <a:lstStyle/>
          <a:p>
            <a:r>
              <a:rPr lang="de-DE" dirty="0"/>
              <a:t>Prof. Dr. Gerd </a:t>
            </a:r>
            <a:r>
              <a:rPr lang="de-DE" dirty="0" err="1"/>
              <a:t>Kempermann</a:t>
            </a:r>
            <a:r>
              <a:rPr lang="de-DE" dirty="0"/>
              <a:t> vom Deutschen Zentrum für neurodegenerative Erkrankungen (DZNE) in Dresden formuliert eine zentrale These: </a:t>
            </a:r>
            <a:endParaRPr lang="de-DE" dirty="0" smtClean="0"/>
          </a:p>
          <a:p>
            <a:pPr lvl="1"/>
            <a:r>
              <a:rPr lang="de-DE" dirty="0" smtClean="0"/>
              <a:t>»</a:t>
            </a:r>
            <a:r>
              <a:rPr lang="de-DE" dirty="0"/>
              <a:t>Gehirne sind entstanden, um Bewegung zu ermöglichen. Egal, was wir denken oder tun, Bewegung ist das Ergebnis. Auch Sprache entsteht letztlich nur durch Bewegung</a:t>
            </a:r>
            <a:r>
              <a:rPr lang="de-DE" dirty="0" smtClean="0"/>
              <a:t>.«</a:t>
            </a:r>
          </a:p>
          <a:p>
            <a:endParaRPr lang="de-DE" dirty="0" smtClean="0"/>
          </a:p>
          <a:p>
            <a:r>
              <a:rPr lang="de-DE" dirty="0" smtClean="0"/>
              <a:t>Prof. Dr. Brigitte Röder Uni Hamburg:</a:t>
            </a:r>
          </a:p>
          <a:p>
            <a:pPr lvl="1"/>
            <a:r>
              <a:rPr lang="de-DE" dirty="0"/>
              <a:t>Analysen haben ergeben, dass nur drei Sporteinheiten von weniger als einer Stunde pro Woche notwendig sind, um positive Effekte auf das Gehirn zu </a:t>
            </a:r>
            <a:r>
              <a:rPr lang="de-DE" dirty="0" smtClean="0"/>
              <a:t>erzielen. </a:t>
            </a:r>
            <a:r>
              <a:rPr lang="de-DE" dirty="0"/>
              <a:t>Damit deckt sich diese Erkenntnis mit den Empfehlungen zur Prävention von Herz-Kreislauf-Erkrankungen. </a:t>
            </a:r>
            <a:endParaRPr lang="de-DE" dirty="0" smtClean="0"/>
          </a:p>
          <a:p>
            <a:pPr lvl="1"/>
            <a:r>
              <a:rPr lang="de-DE" dirty="0" smtClean="0"/>
              <a:t>Prof</a:t>
            </a:r>
            <a:r>
              <a:rPr lang="de-DE" dirty="0"/>
              <a:t>. </a:t>
            </a:r>
            <a:r>
              <a:rPr lang="de-DE" dirty="0" smtClean="0"/>
              <a:t>Röder </a:t>
            </a:r>
            <a:r>
              <a:rPr lang="de-DE" dirty="0"/>
              <a:t>und ihr Team haben in einem Vergleich von Probanden, die ein Ausdauertraining absolvierten, zu denen, die ein Stretching-Programm durchführten, festgestellt, dass ein Anstieg in der maximalen Sauerstoffsättigung </a:t>
            </a:r>
            <a:r>
              <a:rPr lang="de-DE" dirty="0" smtClean="0"/>
              <a:t>mit </a:t>
            </a:r>
            <a:r>
              <a:rPr lang="de-DE" dirty="0"/>
              <a:t>Veränderungen in der Gedächtnisleistung korreliert.</a:t>
            </a:r>
            <a:endParaRPr lang="de-DE" dirty="0" smtClean="0"/>
          </a:p>
          <a:p>
            <a:endParaRPr lang="de-DE" dirty="0"/>
          </a:p>
        </p:txBody>
      </p:sp>
      <p:sp>
        <p:nvSpPr>
          <p:cNvPr id="4" name="Foliennummernplatzhalter 3"/>
          <p:cNvSpPr>
            <a:spLocks noGrp="1"/>
          </p:cNvSpPr>
          <p:nvPr>
            <p:ph type="sldNum" sz="quarter" idx="12"/>
          </p:nvPr>
        </p:nvSpPr>
        <p:spPr/>
        <p:txBody>
          <a:bodyPr/>
          <a:lstStyle/>
          <a:p>
            <a:fld id="{DDF5A8BD-E949-4BEE-BC04-18DF6B43ADBB}" type="slidenum">
              <a:rPr lang="de-DE" smtClean="0"/>
              <a:pPr/>
              <a:t>7</a:t>
            </a:fld>
            <a:endParaRPr lang="de-DE"/>
          </a:p>
        </p:txBody>
      </p:sp>
      <p:sp>
        <p:nvSpPr>
          <p:cNvPr id="6" name="Ellipse 5"/>
          <p:cNvSpPr/>
          <p:nvPr/>
        </p:nvSpPr>
        <p:spPr>
          <a:xfrm>
            <a:off x="7628708" y="576399"/>
            <a:ext cx="1097281" cy="7894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900" dirty="0" smtClean="0"/>
              <a:t>Gesundheit</a:t>
            </a:r>
            <a:endParaRPr lang="de-DE" sz="900" dirty="0"/>
          </a:p>
        </p:txBody>
      </p:sp>
      <p:sp>
        <p:nvSpPr>
          <p:cNvPr id="7" name="Fußzeilenplatzhalter 4"/>
          <p:cNvSpPr>
            <a:spLocks noGrp="1"/>
          </p:cNvSpPr>
          <p:nvPr>
            <p:ph type="ftr" sz="quarter" idx="13"/>
          </p:nvPr>
        </p:nvSpPr>
        <p:spPr>
          <a:xfrm>
            <a:off x="251222" y="6459041"/>
            <a:ext cx="4006447" cy="287378"/>
          </a:xfrm>
        </p:spPr>
        <p:txBody>
          <a:body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2164966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Global Council on Brain </a:t>
            </a:r>
            <a:r>
              <a:rPr lang="de-DE" dirty="0" err="1" smtClean="0"/>
              <a:t>Health</a:t>
            </a:r>
            <a:r>
              <a:rPr lang="de-DE" dirty="0" smtClean="0"/>
              <a:t> (GCBH) 2016:</a:t>
            </a:r>
            <a:endParaRPr lang="de-DE" dirty="0"/>
          </a:p>
        </p:txBody>
      </p:sp>
      <p:sp>
        <p:nvSpPr>
          <p:cNvPr id="3" name="Inhaltsplatzhalter 2"/>
          <p:cNvSpPr>
            <a:spLocks noGrp="1"/>
          </p:cNvSpPr>
          <p:nvPr>
            <p:ph idx="1"/>
          </p:nvPr>
        </p:nvSpPr>
        <p:spPr/>
        <p:txBody>
          <a:bodyPr/>
          <a:lstStyle/>
          <a:p>
            <a:r>
              <a:rPr lang="de-DE" dirty="0"/>
              <a:t>1. Körperliche Aktivität hat einen positiven Einfluss auf die Hirngesundheit.</a:t>
            </a:r>
            <a:br>
              <a:rPr lang="de-DE" dirty="0"/>
            </a:br>
            <a:r>
              <a:rPr lang="de-DE" dirty="0" smtClean="0"/>
              <a:t>	a</a:t>
            </a:r>
            <a:r>
              <a:rPr lang="de-DE" dirty="0"/>
              <a:t>. Ein körperlich aktiver Lebensstil</a:t>
            </a:r>
            <a:br>
              <a:rPr lang="de-DE" dirty="0"/>
            </a:br>
            <a:r>
              <a:rPr lang="de-DE" dirty="0" smtClean="0"/>
              <a:t>            (</a:t>
            </a:r>
            <a:r>
              <a:rPr lang="de-DE" dirty="0"/>
              <a:t>z. B. Gehen, Treppensteigen, Gartenarbeit) fördert die Hirngesundheit.</a:t>
            </a:r>
            <a:br>
              <a:rPr lang="de-DE" dirty="0"/>
            </a:br>
            <a:r>
              <a:rPr lang="de-DE" dirty="0" smtClean="0"/>
              <a:t>	b</a:t>
            </a:r>
            <a:r>
              <a:rPr lang="de-DE" dirty="0"/>
              <a:t>. Sportliche Aktivität (z. B. Walking, Radfahren, Krafttraining usw.) fördert </a:t>
            </a:r>
            <a:r>
              <a:rPr lang="de-DE" dirty="0" smtClean="0"/>
              <a:t>die                     	    Hirngesundheit</a:t>
            </a:r>
            <a:r>
              <a:rPr lang="de-DE" dirty="0"/>
              <a:t>.</a:t>
            </a:r>
            <a:br>
              <a:rPr lang="de-DE" dirty="0"/>
            </a:br>
            <a:endParaRPr lang="de-DE" dirty="0" smtClean="0"/>
          </a:p>
          <a:p>
            <a:r>
              <a:rPr lang="de-DE" dirty="0" smtClean="0"/>
              <a:t>2</a:t>
            </a:r>
            <a:r>
              <a:rPr lang="de-DE" dirty="0"/>
              <a:t>. Menschen können körperliche Aktivität in jedem Alter aufnehmen.</a:t>
            </a:r>
            <a:br>
              <a:rPr lang="de-DE" dirty="0"/>
            </a:br>
            <a:endParaRPr lang="de-DE" dirty="0" smtClean="0"/>
          </a:p>
          <a:p>
            <a:r>
              <a:rPr lang="de-DE" dirty="0" smtClean="0"/>
              <a:t>3</a:t>
            </a:r>
            <a:r>
              <a:rPr lang="de-DE" dirty="0"/>
              <a:t>. Randomisierte kontrollierte Studien zeigen, dass Sport günstige Veränderungen der Gehirnstruktur und der Hirnfunktion zur Folge hat.</a:t>
            </a:r>
            <a:br>
              <a:rPr lang="de-DE" dirty="0"/>
            </a:br>
            <a:endParaRPr lang="de-DE" dirty="0" smtClean="0"/>
          </a:p>
          <a:p>
            <a:r>
              <a:rPr lang="de-DE" dirty="0" smtClean="0"/>
              <a:t>4</a:t>
            </a:r>
            <a:r>
              <a:rPr lang="de-DE" dirty="0"/>
              <a:t>. Epidemiologische Studien zeigen, dass körperlich aktive Menschen ein geringeres Risiko für kognitiven Abbau haben</a:t>
            </a:r>
            <a:r>
              <a:rPr lang="de-DE" dirty="0" smtClean="0"/>
              <a:t>.</a:t>
            </a:r>
          </a:p>
        </p:txBody>
      </p:sp>
      <p:sp>
        <p:nvSpPr>
          <p:cNvPr id="4" name="Foliennummernplatzhalter 3"/>
          <p:cNvSpPr>
            <a:spLocks noGrp="1"/>
          </p:cNvSpPr>
          <p:nvPr>
            <p:ph type="sldNum" sz="quarter" idx="12"/>
          </p:nvPr>
        </p:nvSpPr>
        <p:spPr/>
        <p:txBody>
          <a:bodyPr/>
          <a:lstStyle/>
          <a:p>
            <a:fld id="{DDF5A8BD-E949-4BEE-BC04-18DF6B43ADBB}" type="slidenum">
              <a:rPr lang="de-DE" smtClean="0"/>
              <a:pPr/>
              <a:t>8</a:t>
            </a:fld>
            <a:endParaRPr lang="de-DE"/>
          </a:p>
        </p:txBody>
      </p:sp>
      <p:sp>
        <p:nvSpPr>
          <p:cNvPr id="6" name="Ellipse 5"/>
          <p:cNvSpPr/>
          <p:nvPr/>
        </p:nvSpPr>
        <p:spPr>
          <a:xfrm>
            <a:off x="7909560" y="138524"/>
            <a:ext cx="881743" cy="57993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sz="900" dirty="0" smtClean="0"/>
              <a:t>Gesundheit</a:t>
            </a:r>
            <a:endParaRPr lang="de-DE" sz="900" dirty="0"/>
          </a:p>
        </p:txBody>
      </p:sp>
      <p:sp>
        <p:nvSpPr>
          <p:cNvPr id="7" name="Fußzeilenplatzhalter 4"/>
          <p:cNvSpPr>
            <a:spLocks noGrp="1"/>
          </p:cNvSpPr>
          <p:nvPr>
            <p:ph type="ftr" sz="quarter" idx="13"/>
          </p:nvPr>
        </p:nvSpPr>
        <p:spPr>
          <a:xfrm>
            <a:off x="251222" y="6459041"/>
            <a:ext cx="4006447" cy="287378"/>
          </a:xfrm>
        </p:spPr>
        <p:txBody>
          <a:bodyPr/>
          <a:lstStyle/>
          <a:p>
            <a:r>
              <a:rPr lang="de-DE" dirty="0" smtClean="0"/>
              <a:t>  Lebenslanges Laufen, Prof. </a:t>
            </a:r>
            <a:r>
              <a:rPr lang="de-DE" dirty="0"/>
              <a:t>D</a:t>
            </a:r>
            <a:r>
              <a:rPr lang="de-DE" dirty="0" smtClean="0"/>
              <a:t>r. med. Barbara Zimmermann, KDL 2024</a:t>
            </a:r>
            <a:endParaRPr lang="de-DE" dirty="0"/>
          </a:p>
        </p:txBody>
      </p:sp>
    </p:spTree>
    <p:extLst>
      <p:ext uri="{BB962C8B-B14F-4D97-AF65-F5344CB8AC3E}">
        <p14:creationId xmlns:p14="http://schemas.microsoft.com/office/powerpoint/2010/main" val="26550827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000" b="1" dirty="0"/>
              <a:t>Max-Planck-Instituts für Bildungsforschung und des Universitätsklinikums </a:t>
            </a:r>
            <a:r>
              <a:rPr lang="de-DE" sz="2000" b="1" dirty="0" smtClean="0"/>
              <a:t>Hamburg-Eppendorf</a:t>
            </a:r>
            <a:endParaRPr lang="de-DE" sz="2000" dirty="0"/>
          </a:p>
        </p:txBody>
      </p:sp>
      <p:sp>
        <p:nvSpPr>
          <p:cNvPr id="3" name="Inhaltsplatzhalter 2"/>
          <p:cNvSpPr>
            <a:spLocks noGrp="1"/>
          </p:cNvSpPr>
          <p:nvPr>
            <p:ph idx="1"/>
          </p:nvPr>
        </p:nvSpPr>
        <p:spPr/>
        <p:txBody>
          <a:bodyPr/>
          <a:lstStyle/>
          <a:p>
            <a:r>
              <a:rPr lang="de-DE" b="1" dirty="0" smtClean="0"/>
              <a:t>Ergebnis einer Untersuchung: Wer </a:t>
            </a:r>
            <a:r>
              <a:rPr lang="de-DE" b="1" dirty="0"/>
              <a:t>regelmäßig an der frischen Luft ist, tut nicht nur seinem Wohlbefinden, sondern auch seinem Gehirn etwas Gutes. </a:t>
            </a:r>
            <a:endParaRPr lang="de-DE" b="1" dirty="0" smtClean="0"/>
          </a:p>
          <a:p>
            <a:r>
              <a:rPr lang="de-DE" dirty="0" smtClean="0"/>
              <a:t>Erwachsene </a:t>
            </a:r>
            <a:r>
              <a:rPr lang="de-DE" dirty="0"/>
              <a:t>verbringen durchschnittlich 80 bis 90 Prozent des Tages in geschlossenen </a:t>
            </a:r>
            <a:r>
              <a:rPr lang="de-DE" dirty="0" smtClean="0"/>
              <a:t>Räumen.</a:t>
            </a:r>
          </a:p>
          <a:p>
            <a:r>
              <a:rPr lang="de-DE" dirty="0" smtClean="0"/>
              <a:t>Eine </a:t>
            </a:r>
            <a:r>
              <a:rPr lang="de-DE" dirty="0"/>
              <a:t>neurowissenschaftliche Untersuchung ergab nun, dass auch unsere Gehirnstruktur von Aufenthalten draußen profitiert. Das gilt unabhängig davon, ob wir in der Stadt oder im Grünen sind, und auch bereits für recht kurze Phasen im Freien. </a:t>
            </a:r>
            <a:endParaRPr lang="de-DE" dirty="0" smtClean="0"/>
          </a:p>
          <a:p>
            <a:r>
              <a:rPr lang="de-DE" dirty="0" smtClean="0"/>
              <a:t>Dies ist auch in bildgebenden Verfahren (funktionelles MRT) zunehmend belegbar.</a:t>
            </a:r>
          </a:p>
          <a:p>
            <a:endParaRPr lang="de-DE" dirty="0"/>
          </a:p>
        </p:txBody>
      </p:sp>
      <p:sp>
        <p:nvSpPr>
          <p:cNvPr id="4" name="Foliennummernplatzhalter 3"/>
          <p:cNvSpPr>
            <a:spLocks noGrp="1"/>
          </p:cNvSpPr>
          <p:nvPr>
            <p:ph type="sldNum" sz="quarter" idx="12"/>
          </p:nvPr>
        </p:nvSpPr>
        <p:spPr/>
        <p:txBody>
          <a:bodyPr/>
          <a:lstStyle/>
          <a:p>
            <a:fld id="{DDF5A8BD-E949-4BEE-BC04-18DF6B43ADBB}" type="slidenum">
              <a:rPr lang="de-DE" smtClean="0"/>
              <a:pPr/>
              <a:t>9</a:t>
            </a:fld>
            <a:endParaRPr lang="de-DE"/>
          </a:p>
        </p:txBody>
      </p:sp>
      <p:pic>
        <p:nvPicPr>
          <p:cNvPr id="6" name="Grafik 5"/>
          <p:cNvPicPr>
            <a:picLocks noChangeAspect="1"/>
          </p:cNvPicPr>
          <p:nvPr/>
        </p:nvPicPr>
        <p:blipFill>
          <a:blip r:embed="rId2"/>
          <a:stretch>
            <a:fillRect/>
          </a:stretch>
        </p:blipFill>
        <p:spPr>
          <a:xfrm>
            <a:off x="8115925" y="126089"/>
            <a:ext cx="776853" cy="559163"/>
          </a:xfrm>
          <a:prstGeom prst="rect">
            <a:avLst/>
          </a:prstGeom>
        </p:spPr>
      </p:pic>
      <p:sp>
        <p:nvSpPr>
          <p:cNvPr id="7" name="Fußzeilenplatzhalter 4"/>
          <p:cNvSpPr>
            <a:spLocks noGrp="1"/>
          </p:cNvSpPr>
          <p:nvPr>
            <p:ph type="ftr" sz="quarter" idx="13"/>
          </p:nvPr>
        </p:nvSpPr>
        <p:spPr>
          <a:xfrm>
            <a:off x="251222" y="6459041"/>
            <a:ext cx="4006447" cy="287378"/>
          </a:xfrm>
        </p:spPr>
        <p:txBody>
          <a:bodyPr/>
          <a:lstStyle/>
          <a:p>
            <a:r>
              <a:rPr lang="de-DE" dirty="0" smtClean="0"/>
              <a:t>  Lebenslanges Laufen, Prof. Dr. med. Barbara Zimmermann, KDL 2024</a:t>
            </a:r>
            <a:endParaRPr lang="de-DE" dirty="0"/>
          </a:p>
        </p:txBody>
      </p:sp>
    </p:spTree>
    <p:extLst>
      <p:ext uri="{BB962C8B-B14F-4D97-AF65-F5344CB8AC3E}">
        <p14:creationId xmlns:p14="http://schemas.microsoft.com/office/powerpoint/2010/main" val="2501349125"/>
      </p:ext>
    </p:extLst>
  </p:cSld>
  <p:clrMapOvr>
    <a:masterClrMapping/>
  </p:clrMapOvr>
  <p:timing>
    <p:tnLst>
      <p:par>
        <p:cTn id="1" dur="indefinite" restart="never" nodeType="tmRoot"/>
      </p:par>
    </p:tnLst>
  </p:timing>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ions Club Master">
  <a:themeElements>
    <a:clrScheme name="Benutzerdefiniert 4">
      <a:dk1>
        <a:sysClr val="windowText" lastClr="000000"/>
      </a:dk1>
      <a:lt1>
        <a:sysClr val="window" lastClr="FFFFFF"/>
      </a:lt1>
      <a:dk2>
        <a:srgbClr val="44546A"/>
      </a:dk2>
      <a:lt2>
        <a:srgbClr val="E7E6E6"/>
      </a:lt2>
      <a:accent1>
        <a:srgbClr val="EBB700"/>
      </a:accent1>
      <a:accent2>
        <a:srgbClr val="00338D"/>
      </a:accent2>
      <a:accent3>
        <a:srgbClr val="55565A"/>
      </a:accent3>
      <a:accent4>
        <a:srgbClr val="68B1E2"/>
      </a:accent4>
      <a:accent5>
        <a:srgbClr val="76BC21"/>
      </a:accent5>
      <a:accent6>
        <a:srgbClr val="F68B1F"/>
      </a:accent6>
      <a:hlink>
        <a:srgbClr val="672666"/>
      </a:hlink>
      <a:folHlink>
        <a:srgbClr val="EBB700"/>
      </a:folHlink>
    </a:clrScheme>
    <a:fontScheme name="Benutzerdefiniert 12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7A2682"/>
    </a:custClr>
    <a:custClr name="Custom Color 2">
      <a:srgbClr val="00AC69"/>
    </a:custClr>
    <a:custClr name="Custom Color 3">
      <a:srgbClr val="FF5C35"/>
    </a:custClr>
  </a:custClrLst>
  <a:extLst>
    <a:ext uri="{05A4C25C-085E-4340-85A3-A5531E510DB2}">
      <thm15:themeFamily xmlns:thm15="http://schemas.microsoft.com/office/thememl/2012/main" name="Lions Club Master" id="{19C9F69C-CE94-41F7-A175-08B059E44D73}" vid="{E0EF0ED4-6143-4F26-B2A4-DF8CA1086225}"/>
    </a:ext>
  </a:extLst>
</a:theme>
</file>

<file path=ppt/theme/theme3.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14_DB Screenshow White 2">
    <a:dk1>
      <a:srgbClr val="000000"/>
    </a:dk1>
    <a:lt1>
      <a:srgbClr val="FFFFFF"/>
    </a:lt1>
    <a:dk2>
      <a:srgbClr val="8296AA"/>
    </a:dk2>
    <a:lt2>
      <a:srgbClr val="B4D2F0"/>
    </a:lt2>
    <a:accent1>
      <a:srgbClr val="193296"/>
    </a:accent1>
    <a:accent2>
      <a:srgbClr val="0092D0"/>
    </a:accent2>
    <a:accent3>
      <a:srgbClr val="FFFFFF"/>
    </a:accent3>
    <a:accent4>
      <a:srgbClr val="000000"/>
    </a:accent4>
    <a:accent5>
      <a:srgbClr val="ABADC9"/>
    </a:accent5>
    <a:accent6>
      <a:srgbClr val="0084BC"/>
    </a:accent6>
    <a:hlink>
      <a:srgbClr val="2D00AA"/>
    </a:hlink>
    <a:folHlink>
      <a:srgbClr val="2F19FF"/>
    </a:folHlink>
  </a:clrScheme>
</a:themeOverride>
</file>

<file path=ppt/theme/themeOverride2.xml><?xml version="1.0" encoding="utf-8"?>
<a:themeOverride xmlns:a="http://schemas.openxmlformats.org/drawingml/2006/main">
  <a:clrScheme name="14_DB Screenshow White 2">
    <a:dk1>
      <a:srgbClr val="000000"/>
    </a:dk1>
    <a:lt1>
      <a:srgbClr val="FFFFFF"/>
    </a:lt1>
    <a:dk2>
      <a:srgbClr val="8296AA"/>
    </a:dk2>
    <a:lt2>
      <a:srgbClr val="B4D2F0"/>
    </a:lt2>
    <a:accent1>
      <a:srgbClr val="193296"/>
    </a:accent1>
    <a:accent2>
      <a:srgbClr val="0092D0"/>
    </a:accent2>
    <a:accent3>
      <a:srgbClr val="FFFFFF"/>
    </a:accent3>
    <a:accent4>
      <a:srgbClr val="000000"/>
    </a:accent4>
    <a:accent5>
      <a:srgbClr val="ABADC9"/>
    </a:accent5>
    <a:accent6>
      <a:srgbClr val="0084BC"/>
    </a:accent6>
    <a:hlink>
      <a:srgbClr val="2D00AA"/>
    </a:hlink>
    <a:folHlink>
      <a:srgbClr val="2F19FF"/>
    </a:folHlink>
  </a:clrScheme>
</a:themeOverride>
</file>

<file path=docProps/app.xml><?xml version="1.0" encoding="utf-8"?>
<Properties xmlns="http://schemas.openxmlformats.org/officeDocument/2006/extended-properties" xmlns:vt="http://schemas.openxmlformats.org/officeDocument/2006/docPropsVTypes">
  <TotalTime>0</TotalTime>
  <Words>2163</Words>
  <Application>Microsoft Office PowerPoint</Application>
  <PresentationFormat>Bildschirmpräsentation (4:3)</PresentationFormat>
  <Paragraphs>316</Paragraphs>
  <Slides>38</Slides>
  <Notes>1</Notes>
  <HiddenSlides>0</HiddenSlides>
  <MMClips>0</MMClips>
  <ScaleCrop>false</ScaleCrop>
  <HeadingPairs>
    <vt:vector size="6" baseType="variant">
      <vt:variant>
        <vt:lpstr>Verwendete Schriftarten</vt:lpstr>
      </vt:variant>
      <vt:variant>
        <vt:i4>11</vt:i4>
      </vt:variant>
      <vt:variant>
        <vt:lpstr>Design</vt:lpstr>
      </vt:variant>
      <vt:variant>
        <vt:i4>3</vt:i4>
      </vt:variant>
      <vt:variant>
        <vt:lpstr>Folientitel</vt:lpstr>
      </vt:variant>
      <vt:variant>
        <vt:i4>38</vt:i4>
      </vt:variant>
    </vt:vector>
  </HeadingPairs>
  <TitlesOfParts>
    <vt:vector size="52" baseType="lpstr">
      <vt:lpstr>MS PGothic</vt:lpstr>
      <vt:lpstr>arial</vt:lpstr>
      <vt:lpstr>arial</vt:lpstr>
      <vt:lpstr>Calibri</vt:lpstr>
      <vt:lpstr>Calibri Light</vt:lpstr>
      <vt:lpstr>Helvetica Neue</vt:lpstr>
      <vt:lpstr>Helvetica Neue Light</vt:lpstr>
      <vt:lpstr>HelveticaNeue LT 45 Light</vt:lpstr>
      <vt:lpstr>Open Sans</vt:lpstr>
      <vt:lpstr>Symbol</vt:lpstr>
      <vt:lpstr>Wingdings</vt:lpstr>
      <vt:lpstr>Benutzerdefiniertes Design</vt:lpstr>
      <vt:lpstr>Lions Club Master</vt:lpstr>
      <vt:lpstr>2_Office</vt:lpstr>
      <vt:lpstr>  Lebenslanges Laufen- Mobilität in Denken und Handeln</vt:lpstr>
      <vt:lpstr>Eigene Person </vt:lpstr>
      <vt:lpstr>Blickrichtungen auf das Thema </vt:lpstr>
      <vt:lpstr>Mobilität Definition</vt:lpstr>
      <vt:lpstr>Mobilität in Denken und Handeln</vt:lpstr>
      <vt:lpstr> Bewegung und Gehirnentwicklung</vt:lpstr>
      <vt:lpstr>Forschung</vt:lpstr>
      <vt:lpstr>Global Council on Brain Health (GCBH) 2016:</vt:lpstr>
      <vt:lpstr>Max-Planck-Instituts für Bildungsforschung und des Universitätsklinikums Hamburg-Eppendorf</vt:lpstr>
      <vt:lpstr>Max-Plank-Gesellschaft</vt:lpstr>
      <vt:lpstr> </vt:lpstr>
      <vt:lpstr>Prof. Ingo Froböse</vt:lpstr>
      <vt:lpstr>Prof. Ingo Froböse</vt:lpstr>
      <vt:lpstr>Immobilität</vt:lpstr>
      <vt:lpstr>Demographie</vt:lpstr>
      <vt:lpstr>Pflegebedürftig- keit</vt:lpstr>
      <vt:lpstr>Altersarmut</vt:lpstr>
      <vt:lpstr>ForschungsProjekt: Digicare</vt:lpstr>
      <vt:lpstr>Gesundheitsökonomie</vt:lpstr>
      <vt:lpstr>PowerPoint-Präsentation</vt:lpstr>
      <vt:lpstr>Fit und Selbstständig im Alter</vt:lpstr>
      <vt:lpstr>Ein Projekt mit hohem Nicht nur Kommunalen Interesse</vt:lpstr>
      <vt:lpstr>PowerPoint-Präsentation</vt:lpstr>
      <vt:lpstr>Bewegung als Prävention von</vt:lpstr>
      <vt:lpstr>Lions SEN Präventionsactivity </vt:lpstr>
      <vt:lpstr>Beginn der Erfolgsgeschichte</vt:lpstr>
      <vt:lpstr>Der Funken - Projekt „3000 Schritte“-               ist nach Bückeburg und Essen            übergesprungen</vt:lpstr>
      <vt:lpstr>PowerPoint-Präsentation</vt:lpstr>
      <vt:lpstr>LionsSEN 3000 Schritte –Social (E) Motion</vt:lpstr>
      <vt:lpstr>LIONSEN 3000 Schritte-Social (E) Motion</vt:lpstr>
      <vt:lpstr>Schulung von BewegungsbegleiterN</vt:lpstr>
      <vt:lpstr>                    Von Projekten</vt:lpstr>
      <vt:lpstr>3000 Schritte- „Inklusion – ein Ort für alle“  </vt:lpstr>
      <vt:lpstr>Aussenwirkung</vt:lpstr>
      <vt:lpstr>Wir sind gerne für Euch da:</vt:lpstr>
      <vt:lpstr>Lebenslanges Laufen</vt:lpstr>
      <vt:lpstr>Danke für Ihre Aufmerksamkeit!</vt:lpstr>
      <vt:lpstr>Literaturverzeichnis</vt:lpstr>
    </vt:vector>
  </TitlesOfParts>
  <Manager>goebel@hs21.de</Manager>
  <Company>hochschule 21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Vorlage</dc:title>
  <dc:subject>PPT</dc:subject>
  <dc:creator>goebel@hs21.de</dc:creator>
  <cp:lastModifiedBy>Zimmermann, Barbara</cp:lastModifiedBy>
  <cp:revision>337</cp:revision>
  <cp:lastPrinted>2022-07-05T13:34:07Z</cp:lastPrinted>
  <dcterms:created xsi:type="dcterms:W3CDTF">2018-01-23T08:52:06Z</dcterms:created>
  <dcterms:modified xsi:type="dcterms:W3CDTF">2024-05-05T17:37:22Z</dcterms:modified>
  <cp:category>Marketing</cp:category>
</cp:coreProperties>
</file>